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4"/>
  </p:sldMasterIdLst>
  <p:sldIdLst>
    <p:sldId id="258" r:id="rId5"/>
    <p:sldId id="259" r:id="rId6"/>
    <p:sldId id="284" r:id="rId7"/>
    <p:sldId id="260" r:id="rId8"/>
    <p:sldId id="261" r:id="rId9"/>
    <p:sldId id="262" r:id="rId10"/>
    <p:sldId id="291" r:id="rId11"/>
    <p:sldId id="263" r:id="rId12"/>
    <p:sldId id="264" r:id="rId13"/>
    <p:sldId id="266" r:id="rId14"/>
    <p:sldId id="268" r:id="rId15"/>
    <p:sldId id="269" r:id="rId16"/>
    <p:sldId id="274" r:id="rId17"/>
    <p:sldId id="270" r:id="rId18"/>
    <p:sldId id="272" r:id="rId19"/>
    <p:sldId id="275" r:id="rId20"/>
    <p:sldId id="285" r:id="rId21"/>
    <p:sldId id="287" r:id="rId22"/>
    <p:sldId id="289" r:id="rId23"/>
    <p:sldId id="288" r:id="rId24"/>
    <p:sldId id="290"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D4D"/>
    <a:srgbClr val="AB3333"/>
    <a:srgbClr val="A572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EF2A7-BC97-CD4E-BC69-EABE7E49181E}" v="108" dt="2021-07-31T15:06:39.500"/>
    <p1510:client id="{2590B814-A3E6-8127-9318-1C231E6AD7B1}" v="4" dt="2023-07-13T17:30:40.806"/>
    <p1510:client id="{29C308F1-B983-6B40-A2C6-4615B6A151B8}" v="33" dt="2022-06-21T21:22:58.552"/>
    <p1510:client id="{2BFB8279-A526-6508-F077-F113F56B57D4}" v="335" dt="2023-07-13T18:02:50.174"/>
    <p1510:client id="{3119DCC3-ADAE-D98F-EDE8-C6F166EE25E7}" v="325" dt="2022-06-21T22:47:09.641"/>
    <p1510:client id="{341E62B1-8976-4387-C920-F67B4A361D5E}" v="236" dt="2022-07-14T19:41:51.798"/>
    <p1510:client id="{3706A725-626F-77F7-8295-81E46DBA405A}" v="663" dt="2022-06-22T16:55:47.986"/>
    <p1510:client id="{467A5AD8-7338-1429-0E7E-B3628AFE0F97}" v="2" dt="2021-08-04T23:10:32.293"/>
    <p1510:client id="{4A23B0A4-EB1B-6755-B5D0-8E86FD576099}" v="547" dt="2022-07-14T04:32:13.653"/>
    <p1510:client id="{553AAA28-1EBC-33F2-6A21-C745747C4D10}" v="19" dt="2023-07-16T14:37:25.387"/>
    <p1510:client id="{59F49D27-64A4-4DA7-1257-839F18F5F74D}" v="836" dt="2022-06-26T23:58:47.697"/>
    <p1510:client id="{5F725514-3AC8-8BC5-575B-029B2A915F70}" v="1" dt="2022-06-27T02:12:12.996"/>
    <p1510:client id="{82B00075-33D8-30FC-1B89-0BACD20818F0}" v="857" dt="2022-06-27T01:00:10.164"/>
    <p1510:client id="{8494F529-0950-AB39-A755-3822A707C6B4}" v="16" dt="2023-07-16T22:16:59.947"/>
    <p1510:client id="{85DB787F-73B5-F1DF-8E94-DEF7C0DC1642}" v="30" dt="2021-07-31T15:02:27.909"/>
    <p1510:client id="{8DC87E5A-3E47-BCD1-4288-2E7AF71DEB87}" v="3" dt="2022-06-29T20:15:20.957"/>
    <p1510:client id="{AEC53D6A-D80C-26B1-0B7B-4E9A0432684E}" v="177" dt="2021-08-04T03:47:20.080"/>
    <p1510:client id="{AEF27C64-F5CF-5566-22D8-4A7FE746AB09}" v="4" dt="2022-07-05T17:17:34.066"/>
    <p1510:client id="{B3CCDD39-AB3F-44EA-E201-B2959CC3A5DE}" v="50" dt="2022-07-14T16:12:39.468"/>
    <p1510:client id="{BE7D78F3-45FC-49C9-B0BF-BF1A39C11637}" v="1017" dt="2022-07-14T00:20:17"/>
    <p1510:client id="{F229A9B6-103A-159D-CA2A-B66FE9E35FE5}" v="90" dt="2022-06-27T02:16:33.850"/>
    <p1510:client id="{F50B0651-28A8-2F87-3890-6F7B2F34A91C}" v="10" dt="2021-08-03T17:32:17.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oss, Julie" userId="S::kross.julie@cusd80.com::c2286fba-7485-4256-88a3-ebe38c8e7622" providerId="AD" clId="Web-{2BFB8279-A526-6508-F077-F113F56B57D4}"/>
    <pc:docChg chg="modSld sldOrd">
      <pc:chgData name="Kross, Julie" userId="S::kross.julie@cusd80.com::c2286fba-7485-4256-88a3-ebe38c8e7622" providerId="AD" clId="Web-{2BFB8279-A526-6508-F077-F113F56B57D4}" dt="2023-07-13T18:02:50.174" v="242"/>
      <pc:docMkLst>
        <pc:docMk/>
      </pc:docMkLst>
      <pc:sldChg chg="modSp">
        <pc:chgData name="Kross, Julie" userId="S::kross.julie@cusd80.com::c2286fba-7485-4256-88a3-ebe38c8e7622" providerId="AD" clId="Web-{2BFB8279-A526-6508-F077-F113F56B57D4}" dt="2023-07-13T17:47:00.614" v="136" actId="20577"/>
        <pc:sldMkLst>
          <pc:docMk/>
          <pc:sldMk cId="2962085202" sldId="259"/>
        </pc:sldMkLst>
        <pc:spChg chg="mod">
          <ac:chgData name="Kross, Julie" userId="S::kross.julie@cusd80.com::c2286fba-7485-4256-88a3-ebe38c8e7622" providerId="AD" clId="Web-{2BFB8279-A526-6508-F077-F113F56B57D4}" dt="2023-07-13T17:33:59.137" v="39" actId="20577"/>
          <ac:spMkLst>
            <pc:docMk/>
            <pc:sldMk cId="2962085202" sldId="259"/>
            <ac:spMk id="3" creationId="{1367BCC1-2584-90F0-49FA-AA9702C62777}"/>
          </ac:spMkLst>
        </pc:spChg>
        <pc:spChg chg="mod">
          <ac:chgData name="Kross, Julie" userId="S::kross.julie@cusd80.com::c2286fba-7485-4256-88a3-ebe38c8e7622" providerId="AD" clId="Web-{2BFB8279-A526-6508-F077-F113F56B57D4}" dt="2023-07-13T17:47:00.614" v="136" actId="20577"/>
          <ac:spMkLst>
            <pc:docMk/>
            <pc:sldMk cId="2962085202" sldId="259"/>
            <ac:spMk id="4" creationId="{06B8028B-2D35-9639-2845-5A2A56B26ACE}"/>
          </ac:spMkLst>
        </pc:spChg>
        <pc:spChg chg="mod">
          <ac:chgData name="Kross, Julie" userId="S::kross.julie@cusd80.com::c2286fba-7485-4256-88a3-ebe38c8e7622" providerId="AD" clId="Web-{2BFB8279-A526-6508-F077-F113F56B57D4}" dt="2023-07-13T17:34:57.311" v="54" actId="1076"/>
          <ac:spMkLst>
            <pc:docMk/>
            <pc:sldMk cId="2962085202" sldId="259"/>
            <ac:spMk id="7" creationId="{33D79BBA-E5B4-2549-DDE3-3827E2653469}"/>
          </ac:spMkLst>
        </pc:spChg>
        <pc:spChg chg="mod">
          <ac:chgData name="Kross, Julie" userId="S::kross.julie@cusd80.com::c2286fba-7485-4256-88a3-ebe38c8e7622" providerId="AD" clId="Web-{2BFB8279-A526-6508-F077-F113F56B57D4}" dt="2023-07-13T17:35:01.436" v="55" actId="1076"/>
          <ac:spMkLst>
            <pc:docMk/>
            <pc:sldMk cId="2962085202" sldId="259"/>
            <ac:spMk id="8" creationId="{86171180-0715-4B4E-2192-36D494F1FD9D}"/>
          </ac:spMkLst>
        </pc:spChg>
      </pc:sldChg>
      <pc:sldChg chg="modSp">
        <pc:chgData name="Kross, Julie" userId="S::kross.julie@cusd80.com::c2286fba-7485-4256-88a3-ebe38c8e7622" providerId="AD" clId="Web-{2BFB8279-A526-6508-F077-F113F56B57D4}" dt="2023-07-13T17:47:47.443" v="146" actId="20577"/>
        <pc:sldMkLst>
          <pc:docMk/>
          <pc:sldMk cId="3169759368" sldId="260"/>
        </pc:sldMkLst>
        <pc:graphicFrameChg chg="modGraphic">
          <ac:chgData name="Kross, Julie" userId="S::kross.julie@cusd80.com::c2286fba-7485-4256-88a3-ebe38c8e7622" providerId="AD" clId="Web-{2BFB8279-A526-6508-F077-F113F56B57D4}" dt="2023-07-13T17:47:47.443" v="146" actId="20577"/>
          <ac:graphicFrameMkLst>
            <pc:docMk/>
            <pc:sldMk cId="3169759368" sldId="260"/>
            <ac:graphicFrameMk id="8197" creationId="{56E45A83-8625-38E0-3AD6-6F1805ED6307}"/>
          </ac:graphicFrameMkLst>
        </pc:graphicFrameChg>
      </pc:sldChg>
      <pc:sldChg chg="modSp">
        <pc:chgData name="Kross, Julie" userId="S::kross.julie@cusd80.com::c2286fba-7485-4256-88a3-ebe38c8e7622" providerId="AD" clId="Web-{2BFB8279-A526-6508-F077-F113F56B57D4}" dt="2023-07-13T17:51:22.262" v="173" actId="20577"/>
        <pc:sldMkLst>
          <pc:docMk/>
          <pc:sldMk cId="1485372588" sldId="262"/>
        </pc:sldMkLst>
        <pc:spChg chg="mod">
          <ac:chgData name="Kross, Julie" userId="S::kross.julie@cusd80.com::c2286fba-7485-4256-88a3-ebe38c8e7622" providerId="AD" clId="Web-{2BFB8279-A526-6508-F077-F113F56B57D4}" dt="2023-07-13T17:50:50.308" v="171" actId="20577"/>
          <ac:spMkLst>
            <pc:docMk/>
            <pc:sldMk cId="1485372588" sldId="262"/>
            <ac:spMk id="7" creationId="{00000000-0000-0000-0000-000000000000}"/>
          </ac:spMkLst>
        </pc:spChg>
        <pc:spChg chg="mod">
          <ac:chgData name="Kross, Julie" userId="S::kross.julie@cusd80.com::c2286fba-7485-4256-88a3-ebe38c8e7622" providerId="AD" clId="Web-{2BFB8279-A526-6508-F077-F113F56B57D4}" dt="2023-07-13T17:51:22.262" v="173" actId="20577"/>
          <ac:spMkLst>
            <pc:docMk/>
            <pc:sldMk cId="1485372588" sldId="262"/>
            <ac:spMk id="10244" creationId="{00000000-0000-0000-0000-000000000000}"/>
          </ac:spMkLst>
        </pc:spChg>
      </pc:sldChg>
      <pc:sldChg chg="modSp">
        <pc:chgData name="Kross, Julie" userId="S::kross.julie@cusd80.com::c2286fba-7485-4256-88a3-ebe38c8e7622" providerId="AD" clId="Web-{2BFB8279-A526-6508-F077-F113F56B57D4}" dt="2023-07-13T18:00:06.653" v="240" actId="20577"/>
        <pc:sldMkLst>
          <pc:docMk/>
          <pc:sldMk cId="3430538123" sldId="263"/>
        </pc:sldMkLst>
        <pc:spChg chg="mod">
          <ac:chgData name="Kross, Julie" userId="S::kross.julie@cusd80.com::c2286fba-7485-4256-88a3-ebe38c8e7622" providerId="AD" clId="Web-{2BFB8279-A526-6508-F077-F113F56B57D4}" dt="2023-07-13T18:00:06.653" v="240" actId="20577"/>
          <ac:spMkLst>
            <pc:docMk/>
            <pc:sldMk cId="3430538123" sldId="263"/>
            <ac:spMk id="17410" creationId="{00000000-0000-0000-0000-000000000000}"/>
          </ac:spMkLst>
        </pc:spChg>
      </pc:sldChg>
      <pc:sldChg chg="modSp">
        <pc:chgData name="Kross, Julie" userId="S::kross.julie@cusd80.com::c2286fba-7485-4256-88a3-ebe38c8e7622" providerId="AD" clId="Web-{2BFB8279-A526-6508-F077-F113F56B57D4}" dt="2023-07-13T17:38:22.676" v="105" actId="20577"/>
        <pc:sldMkLst>
          <pc:docMk/>
          <pc:sldMk cId="3764668634" sldId="284"/>
        </pc:sldMkLst>
        <pc:graphicFrameChg chg="modGraphic">
          <ac:chgData name="Kross, Julie" userId="S::kross.julie@cusd80.com::c2286fba-7485-4256-88a3-ebe38c8e7622" providerId="AD" clId="Web-{2BFB8279-A526-6508-F077-F113F56B57D4}" dt="2023-07-13T17:38:22.676" v="105" actId="20577"/>
          <ac:graphicFrameMkLst>
            <pc:docMk/>
            <pc:sldMk cId="3764668634" sldId="284"/>
            <ac:graphicFrameMk id="5" creationId="{CB1E239B-4106-B739-C41A-7E54E3F1B49E}"/>
          </ac:graphicFrameMkLst>
        </pc:graphicFrameChg>
      </pc:sldChg>
      <pc:sldChg chg="ord">
        <pc:chgData name="Kross, Julie" userId="S::kross.julie@cusd80.com::c2286fba-7485-4256-88a3-ebe38c8e7622" providerId="AD" clId="Web-{2BFB8279-A526-6508-F077-F113F56B57D4}" dt="2023-07-13T18:02:32.642" v="241"/>
        <pc:sldMkLst>
          <pc:docMk/>
          <pc:sldMk cId="3291258785" sldId="285"/>
        </pc:sldMkLst>
      </pc:sldChg>
      <pc:sldChg chg="ord">
        <pc:chgData name="Kross, Julie" userId="S::kross.julie@cusd80.com::c2286fba-7485-4256-88a3-ebe38c8e7622" providerId="AD" clId="Web-{2BFB8279-A526-6508-F077-F113F56B57D4}" dt="2023-07-13T18:02:50.174" v="242"/>
        <pc:sldMkLst>
          <pc:docMk/>
          <pc:sldMk cId="2944989956" sldId="288"/>
        </pc:sldMkLst>
      </pc:sldChg>
    </pc:docChg>
  </pc:docChgLst>
  <pc:docChgLst>
    <pc:chgData name="Kross, Julie" userId="S::kross.julie@cusd80.com::c2286fba-7485-4256-88a3-ebe38c8e7622" providerId="AD" clId="Web-{553AAA28-1EBC-33F2-6A21-C745747C4D10}"/>
    <pc:docChg chg="modSld">
      <pc:chgData name="Kross, Julie" userId="S::kross.julie@cusd80.com::c2286fba-7485-4256-88a3-ebe38c8e7622" providerId="AD" clId="Web-{553AAA28-1EBC-33F2-6A21-C745747C4D10}" dt="2023-07-16T14:37:25.387" v="10" actId="14100"/>
      <pc:docMkLst>
        <pc:docMk/>
      </pc:docMkLst>
      <pc:sldChg chg="modSp">
        <pc:chgData name="Kross, Julie" userId="S::kross.julie@cusd80.com::c2286fba-7485-4256-88a3-ebe38c8e7622" providerId="AD" clId="Web-{553AAA28-1EBC-33F2-6A21-C745747C4D10}" dt="2023-07-16T14:37:25.387" v="10" actId="14100"/>
        <pc:sldMkLst>
          <pc:docMk/>
          <pc:sldMk cId="2962085202" sldId="259"/>
        </pc:sldMkLst>
        <pc:spChg chg="mod">
          <ac:chgData name="Kross, Julie" userId="S::kross.julie@cusd80.com::c2286fba-7485-4256-88a3-ebe38c8e7622" providerId="AD" clId="Web-{553AAA28-1EBC-33F2-6A21-C745747C4D10}" dt="2023-07-16T14:37:25.387" v="10" actId="14100"/>
          <ac:spMkLst>
            <pc:docMk/>
            <pc:sldMk cId="2962085202" sldId="259"/>
            <ac:spMk id="8" creationId="{86171180-0715-4B4E-2192-36D494F1FD9D}"/>
          </ac:spMkLst>
        </pc:spChg>
      </pc:sldChg>
    </pc:docChg>
  </pc:docChgLst>
  <pc:docChgLst>
    <pc:chgData name="Kross, Julie" userId="S::kross.julie@cusd80.com::c2286fba-7485-4256-88a3-ebe38c8e7622" providerId="AD" clId="Web-{8494F529-0950-AB39-A755-3822A707C6B4}"/>
    <pc:docChg chg="modSld">
      <pc:chgData name="Kross, Julie" userId="S::kross.julie@cusd80.com::c2286fba-7485-4256-88a3-ebe38c8e7622" providerId="AD" clId="Web-{8494F529-0950-AB39-A755-3822A707C6B4}" dt="2023-07-16T22:16:54.306" v="6" actId="20577"/>
      <pc:docMkLst>
        <pc:docMk/>
      </pc:docMkLst>
      <pc:sldChg chg="modSp">
        <pc:chgData name="Kross, Julie" userId="S::kross.julie@cusd80.com::c2286fba-7485-4256-88a3-ebe38c8e7622" providerId="AD" clId="Web-{8494F529-0950-AB39-A755-3822A707C6B4}" dt="2023-07-16T22:16:54.306" v="6" actId="20577"/>
        <pc:sldMkLst>
          <pc:docMk/>
          <pc:sldMk cId="2962085202" sldId="259"/>
        </pc:sldMkLst>
        <pc:spChg chg="mod">
          <ac:chgData name="Kross, Julie" userId="S::kross.julie@cusd80.com::c2286fba-7485-4256-88a3-ebe38c8e7622" providerId="AD" clId="Web-{8494F529-0950-AB39-A755-3822A707C6B4}" dt="2023-07-16T22:16:54.306" v="6" actId="20577"/>
          <ac:spMkLst>
            <pc:docMk/>
            <pc:sldMk cId="2962085202" sldId="259"/>
            <ac:spMk id="8" creationId="{86171180-0715-4B4E-2192-36D494F1FD9D}"/>
          </ac:spMkLst>
        </pc:spChg>
      </pc:sldChg>
    </pc:docChg>
  </pc:docChgLst>
  <pc:docChgLst>
    <pc:chgData name="Kross, Julie" userId="S::kross.julie@cusd80.com::c2286fba-7485-4256-88a3-ebe38c8e7622" providerId="AD" clId="Web-{2590B814-A3E6-8127-9318-1C231E6AD7B1}"/>
    <pc:docChg chg="modSld">
      <pc:chgData name="Kross, Julie" userId="S::kross.julie@cusd80.com::c2286fba-7485-4256-88a3-ebe38c8e7622" providerId="AD" clId="Web-{2590B814-A3E6-8127-9318-1C231E6AD7B1}" dt="2023-07-13T17:30:40.806" v="1" actId="20577"/>
      <pc:docMkLst>
        <pc:docMk/>
      </pc:docMkLst>
      <pc:sldChg chg="modSp">
        <pc:chgData name="Kross, Julie" userId="S::kross.julie@cusd80.com::c2286fba-7485-4256-88a3-ebe38c8e7622" providerId="AD" clId="Web-{2590B814-A3E6-8127-9318-1C231E6AD7B1}" dt="2023-07-13T17:30:40.806" v="1" actId="20577"/>
        <pc:sldMkLst>
          <pc:docMk/>
          <pc:sldMk cId="3163884359" sldId="258"/>
        </pc:sldMkLst>
        <pc:spChg chg="mod">
          <ac:chgData name="Kross, Julie" userId="S::kross.julie@cusd80.com::c2286fba-7485-4256-88a3-ebe38c8e7622" providerId="AD" clId="Web-{2590B814-A3E6-8127-9318-1C231E6AD7B1}" dt="2023-07-13T17:30:40.806" v="1" actId="20577"/>
          <ac:spMkLst>
            <pc:docMk/>
            <pc:sldMk cId="3163884359" sldId="258"/>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1" Type="http://schemas.openxmlformats.org/officeDocument/2006/relationships/hyperlink" Target="mailto:peep.dawn@cusd80.com"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2" Type="http://schemas.openxmlformats.org/officeDocument/2006/relationships/hyperlink" Target="mailto:peep.dawn@cusd80.com"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3564D-B460-4329-98FC-5B28C6E8D8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2166D5-88C5-4610-9381-F12FF9B5758F}">
      <dgm:prSet/>
      <dgm:spPr/>
      <dgm:t>
        <a:bodyPr/>
        <a:lstStyle/>
        <a:p>
          <a:pPr>
            <a:lnSpc>
              <a:spcPct val="100000"/>
            </a:lnSpc>
          </a:pPr>
          <a:r>
            <a:rPr lang="en-US"/>
            <a:t>Complete student agenda in class daily</a:t>
          </a:r>
        </a:p>
      </dgm:t>
    </dgm:pt>
    <dgm:pt modelId="{3BF176D4-4A17-47E6-9AEE-0B3D8ED2A0D6}" type="parTrans" cxnId="{2A2D1662-7661-490B-BC1F-4BA508738E4E}">
      <dgm:prSet/>
      <dgm:spPr/>
      <dgm:t>
        <a:bodyPr/>
        <a:lstStyle/>
        <a:p>
          <a:endParaRPr lang="en-US"/>
        </a:p>
      </dgm:t>
    </dgm:pt>
    <dgm:pt modelId="{5FEA02AE-6FC6-49D4-9DFD-6F75DE2B371A}" type="sibTrans" cxnId="{2A2D1662-7661-490B-BC1F-4BA508738E4E}">
      <dgm:prSet/>
      <dgm:spPr/>
      <dgm:t>
        <a:bodyPr/>
        <a:lstStyle/>
        <a:p>
          <a:endParaRPr lang="en-US"/>
        </a:p>
      </dgm:t>
    </dgm:pt>
    <dgm:pt modelId="{DD26440A-48A3-4AFC-9D56-E556CB22FB6E}">
      <dgm:prSet/>
      <dgm:spPr/>
      <dgm:t>
        <a:bodyPr/>
        <a:lstStyle/>
        <a:p>
          <a:pPr>
            <a:lnSpc>
              <a:spcPct val="100000"/>
            </a:lnSpc>
          </a:pPr>
          <a:r>
            <a:rPr lang="en-US"/>
            <a:t>Adhere to school </a:t>
          </a:r>
          <a:r>
            <a:rPr lang="en-US">
              <a:latin typeface="Garamond" panose="02020404030301010803"/>
            </a:rPr>
            <a:t>rules</a:t>
          </a:r>
          <a:endParaRPr lang="en-US"/>
        </a:p>
      </dgm:t>
    </dgm:pt>
    <dgm:pt modelId="{8DBB09B8-4C1C-4914-9B25-D66718027044}" type="parTrans" cxnId="{B31EEF29-83F0-4298-A6D4-D7EC1CC0D4CA}">
      <dgm:prSet/>
      <dgm:spPr/>
      <dgm:t>
        <a:bodyPr/>
        <a:lstStyle/>
        <a:p>
          <a:endParaRPr lang="en-US"/>
        </a:p>
      </dgm:t>
    </dgm:pt>
    <dgm:pt modelId="{3D041FE6-AA9D-4EFE-9327-34D2D7BBD4EF}" type="sibTrans" cxnId="{B31EEF29-83F0-4298-A6D4-D7EC1CC0D4CA}">
      <dgm:prSet/>
      <dgm:spPr/>
      <dgm:t>
        <a:bodyPr/>
        <a:lstStyle/>
        <a:p>
          <a:endParaRPr lang="en-US"/>
        </a:p>
      </dgm:t>
    </dgm:pt>
    <dgm:pt modelId="{97C6D23C-A0E3-4285-9C58-F9D74E35EE76}">
      <dgm:prSet/>
      <dgm:spPr/>
      <dgm:t>
        <a:bodyPr/>
        <a:lstStyle/>
        <a:p>
          <a:pPr rtl="0">
            <a:lnSpc>
              <a:spcPct val="100000"/>
            </a:lnSpc>
          </a:pPr>
          <a:r>
            <a:rPr lang="en-US"/>
            <a:t>Check grades at least</a:t>
          </a:r>
          <a:r>
            <a:rPr lang="en-US">
              <a:latin typeface="Garamond" panose="02020404030301010803"/>
            </a:rPr>
            <a:t> once a week</a:t>
          </a:r>
          <a:r>
            <a:rPr lang="en-US"/>
            <a:t> in Infinite Campus</a:t>
          </a:r>
        </a:p>
      </dgm:t>
    </dgm:pt>
    <dgm:pt modelId="{030A7E89-E5FF-4DDC-AAA3-6F8BD113C83C}" type="parTrans" cxnId="{8432D798-1ACE-4BE7-8DEC-45924A0DA4FE}">
      <dgm:prSet/>
      <dgm:spPr/>
      <dgm:t>
        <a:bodyPr/>
        <a:lstStyle/>
        <a:p>
          <a:endParaRPr lang="en-US"/>
        </a:p>
      </dgm:t>
    </dgm:pt>
    <dgm:pt modelId="{3A45211E-C14D-4F54-A8F9-E8674A91E6F1}" type="sibTrans" cxnId="{8432D798-1ACE-4BE7-8DEC-45924A0DA4FE}">
      <dgm:prSet/>
      <dgm:spPr/>
      <dgm:t>
        <a:bodyPr/>
        <a:lstStyle/>
        <a:p>
          <a:endParaRPr lang="en-US"/>
        </a:p>
      </dgm:t>
    </dgm:pt>
    <dgm:pt modelId="{B470FEEC-C44C-4D43-AF72-ED8F14362F41}">
      <dgm:prSet/>
      <dgm:spPr/>
      <dgm:t>
        <a:bodyPr/>
        <a:lstStyle/>
        <a:p>
          <a:pPr>
            <a:lnSpc>
              <a:spcPct val="100000"/>
            </a:lnSpc>
          </a:pPr>
          <a:r>
            <a:rPr lang="en-US"/>
            <a:t>Turn in missing/late assignments</a:t>
          </a:r>
        </a:p>
      </dgm:t>
    </dgm:pt>
    <dgm:pt modelId="{115FCE9B-9088-46FA-98DE-77BFF19FCA80}" type="parTrans" cxnId="{0182DD95-F37A-4A48-B520-E8E9AB9AA0AD}">
      <dgm:prSet/>
      <dgm:spPr/>
      <dgm:t>
        <a:bodyPr/>
        <a:lstStyle/>
        <a:p>
          <a:endParaRPr lang="en-US"/>
        </a:p>
      </dgm:t>
    </dgm:pt>
    <dgm:pt modelId="{404C66B4-8078-460F-9DF0-9D7D5CC7541F}" type="sibTrans" cxnId="{0182DD95-F37A-4A48-B520-E8E9AB9AA0AD}">
      <dgm:prSet/>
      <dgm:spPr/>
      <dgm:t>
        <a:bodyPr/>
        <a:lstStyle/>
        <a:p>
          <a:endParaRPr lang="en-US"/>
        </a:p>
      </dgm:t>
    </dgm:pt>
    <dgm:pt modelId="{A7C26ECB-9BB5-4D7F-8D7D-575F7CA017B6}">
      <dgm:prSet/>
      <dgm:spPr/>
      <dgm:t>
        <a:bodyPr/>
        <a:lstStyle/>
        <a:p>
          <a:pPr rtl="0">
            <a:lnSpc>
              <a:spcPct val="100000"/>
            </a:lnSpc>
          </a:pPr>
          <a:r>
            <a:rPr lang="en-US"/>
            <a:t>Be proactive by seeing</a:t>
          </a:r>
          <a:r>
            <a:rPr lang="en-US">
              <a:latin typeface="Garamond" panose="02020404030301010803"/>
            </a:rPr>
            <a:t> me</a:t>
          </a:r>
          <a:r>
            <a:rPr lang="en-US"/>
            <a:t> for</a:t>
          </a:r>
          <a:r>
            <a:rPr lang="en-US">
              <a:latin typeface="Garamond" panose="02020404030301010803"/>
            </a:rPr>
            <a:t> any</a:t>
          </a:r>
          <a:r>
            <a:rPr lang="en-US"/>
            <a:t> questions/clarification with missing assignments</a:t>
          </a:r>
        </a:p>
      </dgm:t>
    </dgm:pt>
    <dgm:pt modelId="{B6BEBB28-F100-4079-9F57-6E5DC4C545C5}" type="parTrans" cxnId="{EC889722-6F2B-4FE6-ACA9-86015E58550F}">
      <dgm:prSet/>
      <dgm:spPr/>
      <dgm:t>
        <a:bodyPr/>
        <a:lstStyle/>
        <a:p>
          <a:endParaRPr lang="en-US"/>
        </a:p>
      </dgm:t>
    </dgm:pt>
    <dgm:pt modelId="{2F74B768-4DD2-4818-8C39-257148995DA0}" type="sibTrans" cxnId="{EC889722-6F2B-4FE6-ACA9-86015E58550F}">
      <dgm:prSet/>
      <dgm:spPr/>
      <dgm:t>
        <a:bodyPr/>
        <a:lstStyle/>
        <a:p>
          <a:endParaRPr lang="en-US"/>
        </a:p>
      </dgm:t>
    </dgm:pt>
    <dgm:pt modelId="{57E2B49B-520A-40FA-B3D8-B35CD47397BA}" type="pres">
      <dgm:prSet presAssocID="{FF13564D-B460-4329-98FC-5B28C6E8D8C9}" presName="root" presStyleCnt="0">
        <dgm:presLayoutVars>
          <dgm:dir/>
          <dgm:resizeHandles val="exact"/>
        </dgm:presLayoutVars>
      </dgm:prSet>
      <dgm:spPr/>
    </dgm:pt>
    <dgm:pt modelId="{CF21DBED-B6A4-467B-A6C8-899E44F3273A}" type="pres">
      <dgm:prSet presAssocID="{482166D5-88C5-4610-9381-F12FF9B5758F}" presName="compNode" presStyleCnt="0"/>
      <dgm:spPr/>
    </dgm:pt>
    <dgm:pt modelId="{35362B99-771E-47A7-B41C-9F1465FB1F9B}" type="pres">
      <dgm:prSet presAssocID="{482166D5-88C5-4610-9381-F12FF9B5758F}" presName="bgRect" presStyleLbl="bgShp" presStyleIdx="0" presStyleCnt="5"/>
      <dgm:spPr/>
    </dgm:pt>
    <dgm:pt modelId="{9F23A5B1-A899-4F21-96E4-B48C8A006636}" type="pres">
      <dgm:prSet presAssocID="{482166D5-88C5-4610-9381-F12FF9B575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092FE636-9028-4030-B33A-BCD551FCBFD1}" type="pres">
      <dgm:prSet presAssocID="{482166D5-88C5-4610-9381-F12FF9B5758F}" presName="spaceRect" presStyleCnt="0"/>
      <dgm:spPr/>
    </dgm:pt>
    <dgm:pt modelId="{5356C8E5-08EA-4BCE-A037-7EFC03C3B990}" type="pres">
      <dgm:prSet presAssocID="{482166D5-88C5-4610-9381-F12FF9B5758F}" presName="parTx" presStyleLbl="revTx" presStyleIdx="0" presStyleCnt="5">
        <dgm:presLayoutVars>
          <dgm:chMax val="0"/>
          <dgm:chPref val="0"/>
        </dgm:presLayoutVars>
      </dgm:prSet>
      <dgm:spPr/>
    </dgm:pt>
    <dgm:pt modelId="{CC235E9B-6FF3-44C2-8770-F4F0358228B4}" type="pres">
      <dgm:prSet presAssocID="{5FEA02AE-6FC6-49D4-9DFD-6F75DE2B371A}" presName="sibTrans" presStyleCnt="0"/>
      <dgm:spPr/>
    </dgm:pt>
    <dgm:pt modelId="{9B7DBABB-60ED-4CED-B099-E27B027886CC}" type="pres">
      <dgm:prSet presAssocID="{DD26440A-48A3-4AFC-9D56-E556CB22FB6E}" presName="compNode" presStyleCnt="0"/>
      <dgm:spPr/>
    </dgm:pt>
    <dgm:pt modelId="{80789CB2-28E7-4755-AF67-3CCC613AE0A3}" type="pres">
      <dgm:prSet presAssocID="{DD26440A-48A3-4AFC-9D56-E556CB22FB6E}" presName="bgRect" presStyleLbl="bgShp" presStyleIdx="1" presStyleCnt="5"/>
      <dgm:spPr/>
    </dgm:pt>
    <dgm:pt modelId="{774BB4D8-BF68-4D5F-A797-F363F8B4E235}" type="pres">
      <dgm:prSet presAssocID="{DD26440A-48A3-4AFC-9D56-E556CB22FB6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8009A41-B3E3-40C7-8A4E-A87AC91A3B72}" type="pres">
      <dgm:prSet presAssocID="{DD26440A-48A3-4AFC-9D56-E556CB22FB6E}" presName="spaceRect" presStyleCnt="0"/>
      <dgm:spPr/>
    </dgm:pt>
    <dgm:pt modelId="{22F4F3EB-526D-46CB-8C51-4FDC973E385A}" type="pres">
      <dgm:prSet presAssocID="{DD26440A-48A3-4AFC-9D56-E556CB22FB6E}" presName="parTx" presStyleLbl="revTx" presStyleIdx="1" presStyleCnt="5">
        <dgm:presLayoutVars>
          <dgm:chMax val="0"/>
          <dgm:chPref val="0"/>
        </dgm:presLayoutVars>
      </dgm:prSet>
      <dgm:spPr/>
    </dgm:pt>
    <dgm:pt modelId="{2E4B86A6-0ADE-4A17-9024-5C7B59A62BA4}" type="pres">
      <dgm:prSet presAssocID="{3D041FE6-AA9D-4EFE-9327-34D2D7BBD4EF}" presName="sibTrans" presStyleCnt="0"/>
      <dgm:spPr/>
    </dgm:pt>
    <dgm:pt modelId="{9E3297BB-C4CC-4A6B-8484-F777F6C3B088}" type="pres">
      <dgm:prSet presAssocID="{97C6D23C-A0E3-4285-9C58-F9D74E35EE76}" presName="compNode" presStyleCnt="0"/>
      <dgm:spPr/>
    </dgm:pt>
    <dgm:pt modelId="{8D57107F-EA24-4B2F-9595-FF5FDE935E3C}" type="pres">
      <dgm:prSet presAssocID="{97C6D23C-A0E3-4285-9C58-F9D74E35EE76}" presName="bgRect" presStyleLbl="bgShp" presStyleIdx="2" presStyleCnt="5"/>
      <dgm:spPr/>
    </dgm:pt>
    <dgm:pt modelId="{1F274F69-597B-47CF-9E01-7B6D01BB9C12}" type="pres">
      <dgm:prSet presAssocID="{97C6D23C-A0E3-4285-9C58-F9D74E35EE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84634EC-6844-4C8F-8033-AB9FB2EF79BD}" type="pres">
      <dgm:prSet presAssocID="{97C6D23C-A0E3-4285-9C58-F9D74E35EE76}" presName="spaceRect" presStyleCnt="0"/>
      <dgm:spPr/>
    </dgm:pt>
    <dgm:pt modelId="{14D3DD7E-AD27-4614-A2A5-E7F107B7C577}" type="pres">
      <dgm:prSet presAssocID="{97C6D23C-A0E3-4285-9C58-F9D74E35EE76}" presName="parTx" presStyleLbl="revTx" presStyleIdx="2" presStyleCnt="5">
        <dgm:presLayoutVars>
          <dgm:chMax val="0"/>
          <dgm:chPref val="0"/>
        </dgm:presLayoutVars>
      </dgm:prSet>
      <dgm:spPr/>
    </dgm:pt>
    <dgm:pt modelId="{30D2A701-A006-487C-83F6-77DC1009395B}" type="pres">
      <dgm:prSet presAssocID="{3A45211E-C14D-4F54-A8F9-E8674A91E6F1}" presName="sibTrans" presStyleCnt="0"/>
      <dgm:spPr/>
    </dgm:pt>
    <dgm:pt modelId="{6DAE4D5A-D4A0-4235-8920-28EE7AD0500A}" type="pres">
      <dgm:prSet presAssocID="{B470FEEC-C44C-4D43-AF72-ED8F14362F41}" presName="compNode" presStyleCnt="0"/>
      <dgm:spPr/>
    </dgm:pt>
    <dgm:pt modelId="{AFB23DB7-0AEE-49B0-91B5-3F50BDCF3FA4}" type="pres">
      <dgm:prSet presAssocID="{B470FEEC-C44C-4D43-AF72-ED8F14362F41}" presName="bgRect" presStyleLbl="bgShp" presStyleIdx="3" presStyleCnt="5"/>
      <dgm:spPr/>
    </dgm:pt>
    <dgm:pt modelId="{E826BAB3-3A92-4B82-8928-6836325698C2}" type="pres">
      <dgm:prSet presAssocID="{B470FEEC-C44C-4D43-AF72-ED8F14362F4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B7CCE0B6-1853-4CF1-97D1-5A9F9BAFBD34}" type="pres">
      <dgm:prSet presAssocID="{B470FEEC-C44C-4D43-AF72-ED8F14362F41}" presName="spaceRect" presStyleCnt="0"/>
      <dgm:spPr/>
    </dgm:pt>
    <dgm:pt modelId="{9DE867C8-7DAF-4B8B-93B9-711A5E69E51C}" type="pres">
      <dgm:prSet presAssocID="{B470FEEC-C44C-4D43-AF72-ED8F14362F41}" presName="parTx" presStyleLbl="revTx" presStyleIdx="3" presStyleCnt="5">
        <dgm:presLayoutVars>
          <dgm:chMax val="0"/>
          <dgm:chPref val="0"/>
        </dgm:presLayoutVars>
      </dgm:prSet>
      <dgm:spPr/>
    </dgm:pt>
    <dgm:pt modelId="{43E771DD-2D9B-4B01-8CE6-68F05634F660}" type="pres">
      <dgm:prSet presAssocID="{404C66B4-8078-460F-9DF0-9D7D5CC7541F}" presName="sibTrans" presStyleCnt="0"/>
      <dgm:spPr/>
    </dgm:pt>
    <dgm:pt modelId="{D477093D-499D-463B-B220-3F1A58256AA9}" type="pres">
      <dgm:prSet presAssocID="{A7C26ECB-9BB5-4D7F-8D7D-575F7CA017B6}" presName="compNode" presStyleCnt="0"/>
      <dgm:spPr/>
    </dgm:pt>
    <dgm:pt modelId="{1F16EDB2-1C80-4EC8-BC6C-446878F91D15}" type="pres">
      <dgm:prSet presAssocID="{A7C26ECB-9BB5-4D7F-8D7D-575F7CA017B6}" presName="bgRect" presStyleLbl="bgShp" presStyleIdx="4" presStyleCnt="5"/>
      <dgm:spPr/>
    </dgm:pt>
    <dgm:pt modelId="{59EAA840-7BAB-4AF7-9B76-0D92D2BF619F}" type="pres">
      <dgm:prSet presAssocID="{A7C26ECB-9BB5-4D7F-8D7D-575F7CA017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B1E02D15-CE4A-4F33-BC7D-E6AEBECAF697}" type="pres">
      <dgm:prSet presAssocID="{A7C26ECB-9BB5-4D7F-8D7D-575F7CA017B6}" presName="spaceRect" presStyleCnt="0"/>
      <dgm:spPr/>
    </dgm:pt>
    <dgm:pt modelId="{4486FEB9-B347-4491-8112-63124DEE89F0}" type="pres">
      <dgm:prSet presAssocID="{A7C26ECB-9BB5-4D7F-8D7D-575F7CA017B6}" presName="parTx" presStyleLbl="revTx" presStyleIdx="4" presStyleCnt="5">
        <dgm:presLayoutVars>
          <dgm:chMax val="0"/>
          <dgm:chPref val="0"/>
        </dgm:presLayoutVars>
      </dgm:prSet>
      <dgm:spPr/>
    </dgm:pt>
  </dgm:ptLst>
  <dgm:cxnLst>
    <dgm:cxn modelId="{4A430502-64EB-40B3-80F0-875D73A79F17}" type="presOf" srcId="{FF13564D-B460-4329-98FC-5B28C6E8D8C9}" destId="{57E2B49B-520A-40FA-B3D8-B35CD47397BA}" srcOrd="0" destOrd="0" presId="urn:microsoft.com/office/officeart/2018/2/layout/IconVerticalSolidList"/>
    <dgm:cxn modelId="{932E891A-BAC1-40D0-92A5-C10464FD6E00}" type="presOf" srcId="{A7C26ECB-9BB5-4D7F-8D7D-575F7CA017B6}" destId="{4486FEB9-B347-4491-8112-63124DEE89F0}" srcOrd="0" destOrd="0" presId="urn:microsoft.com/office/officeart/2018/2/layout/IconVerticalSolidList"/>
    <dgm:cxn modelId="{EC889722-6F2B-4FE6-ACA9-86015E58550F}" srcId="{FF13564D-B460-4329-98FC-5B28C6E8D8C9}" destId="{A7C26ECB-9BB5-4D7F-8D7D-575F7CA017B6}" srcOrd="4" destOrd="0" parTransId="{B6BEBB28-F100-4079-9F57-6E5DC4C545C5}" sibTransId="{2F74B768-4DD2-4818-8C39-257148995DA0}"/>
    <dgm:cxn modelId="{CA029F27-9903-4AD1-897D-91534F6E889F}" type="presOf" srcId="{482166D5-88C5-4610-9381-F12FF9B5758F}" destId="{5356C8E5-08EA-4BCE-A037-7EFC03C3B990}" srcOrd="0" destOrd="0" presId="urn:microsoft.com/office/officeart/2018/2/layout/IconVerticalSolidList"/>
    <dgm:cxn modelId="{B31EEF29-83F0-4298-A6D4-D7EC1CC0D4CA}" srcId="{FF13564D-B460-4329-98FC-5B28C6E8D8C9}" destId="{DD26440A-48A3-4AFC-9D56-E556CB22FB6E}" srcOrd="1" destOrd="0" parTransId="{8DBB09B8-4C1C-4914-9B25-D66718027044}" sibTransId="{3D041FE6-AA9D-4EFE-9327-34D2D7BBD4EF}"/>
    <dgm:cxn modelId="{2A2D1662-7661-490B-BC1F-4BA508738E4E}" srcId="{FF13564D-B460-4329-98FC-5B28C6E8D8C9}" destId="{482166D5-88C5-4610-9381-F12FF9B5758F}" srcOrd="0" destOrd="0" parTransId="{3BF176D4-4A17-47E6-9AEE-0B3D8ED2A0D6}" sibTransId="{5FEA02AE-6FC6-49D4-9DFD-6F75DE2B371A}"/>
    <dgm:cxn modelId="{91C4F773-0170-4258-9036-B62E1C5514C4}" type="presOf" srcId="{B470FEEC-C44C-4D43-AF72-ED8F14362F41}" destId="{9DE867C8-7DAF-4B8B-93B9-711A5E69E51C}" srcOrd="0" destOrd="0" presId="urn:microsoft.com/office/officeart/2018/2/layout/IconVerticalSolidList"/>
    <dgm:cxn modelId="{0182DD95-F37A-4A48-B520-E8E9AB9AA0AD}" srcId="{FF13564D-B460-4329-98FC-5B28C6E8D8C9}" destId="{B470FEEC-C44C-4D43-AF72-ED8F14362F41}" srcOrd="3" destOrd="0" parTransId="{115FCE9B-9088-46FA-98DE-77BFF19FCA80}" sibTransId="{404C66B4-8078-460F-9DF0-9D7D5CC7541F}"/>
    <dgm:cxn modelId="{8432D798-1ACE-4BE7-8DEC-45924A0DA4FE}" srcId="{FF13564D-B460-4329-98FC-5B28C6E8D8C9}" destId="{97C6D23C-A0E3-4285-9C58-F9D74E35EE76}" srcOrd="2" destOrd="0" parTransId="{030A7E89-E5FF-4DDC-AAA3-6F8BD113C83C}" sibTransId="{3A45211E-C14D-4F54-A8F9-E8674A91E6F1}"/>
    <dgm:cxn modelId="{386E089F-D0BC-4827-A78A-D64E9CFAD7E4}" type="presOf" srcId="{DD26440A-48A3-4AFC-9D56-E556CB22FB6E}" destId="{22F4F3EB-526D-46CB-8C51-4FDC973E385A}" srcOrd="0" destOrd="0" presId="urn:microsoft.com/office/officeart/2018/2/layout/IconVerticalSolidList"/>
    <dgm:cxn modelId="{24C705DC-C0CA-421B-984B-F258ED0457F5}" type="presOf" srcId="{97C6D23C-A0E3-4285-9C58-F9D74E35EE76}" destId="{14D3DD7E-AD27-4614-A2A5-E7F107B7C577}" srcOrd="0" destOrd="0" presId="urn:microsoft.com/office/officeart/2018/2/layout/IconVerticalSolidList"/>
    <dgm:cxn modelId="{504C3025-EE0A-4614-BCE7-83FF89069E9B}" type="presParOf" srcId="{57E2B49B-520A-40FA-B3D8-B35CD47397BA}" destId="{CF21DBED-B6A4-467B-A6C8-899E44F3273A}" srcOrd="0" destOrd="0" presId="urn:microsoft.com/office/officeart/2018/2/layout/IconVerticalSolidList"/>
    <dgm:cxn modelId="{79B73083-E3AF-4B80-819D-3874602F9872}" type="presParOf" srcId="{CF21DBED-B6A4-467B-A6C8-899E44F3273A}" destId="{35362B99-771E-47A7-B41C-9F1465FB1F9B}" srcOrd="0" destOrd="0" presId="urn:microsoft.com/office/officeart/2018/2/layout/IconVerticalSolidList"/>
    <dgm:cxn modelId="{7A68B145-1B46-4CA2-981E-D071F8DBFA4C}" type="presParOf" srcId="{CF21DBED-B6A4-467B-A6C8-899E44F3273A}" destId="{9F23A5B1-A899-4F21-96E4-B48C8A006636}" srcOrd="1" destOrd="0" presId="urn:microsoft.com/office/officeart/2018/2/layout/IconVerticalSolidList"/>
    <dgm:cxn modelId="{4407DFD4-43B3-4953-B00C-2E99FFC5A2E8}" type="presParOf" srcId="{CF21DBED-B6A4-467B-A6C8-899E44F3273A}" destId="{092FE636-9028-4030-B33A-BCD551FCBFD1}" srcOrd="2" destOrd="0" presId="urn:microsoft.com/office/officeart/2018/2/layout/IconVerticalSolidList"/>
    <dgm:cxn modelId="{C28EBB5B-BE73-4325-ADC2-936A08052D58}" type="presParOf" srcId="{CF21DBED-B6A4-467B-A6C8-899E44F3273A}" destId="{5356C8E5-08EA-4BCE-A037-7EFC03C3B990}" srcOrd="3" destOrd="0" presId="urn:microsoft.com/office/officeart/2018/2/layout/IconVerticalSolidList"/>
    <dgm:cxn modelId="{7B69CF9A-F26C-4C96-B8CB-B9E4233EE00C}" type="presParOf" srcId="{57E2B49B-520A-40FA-B3D8-B35CD47397BA}" destId="{CC235E9B-6FF3-44C2-8770-F4F0358228B4}" srcOrd="1" destOrd="0" presId="urn:microsoft.com/office/officeart/2018/2/layout/IconVerticalSolidList"/>
    <dgm:cxn modelId="{660F139E-AAC2-417A-BB55-BE7B898F9CF8}" type="presParOf" srcId="{57E2B49B-520A-40FA-B3D8-B35CD47397BA}" destId="{9B7DBABB-60ED-4CED-B099-E27B027886CC}" srcOrd="2" destOrd="0" presId="urn:microsoft.com/office/officeart/2018/2/layout/IconVerticalSolidList"/>
    <dgm:cxn modelId="{70477FFA-DB53-4042-BD3A-62C82BFE12D2}" type="presParOf" srcId="{9B7DBABB-60ED-4CED-B099-E27B027886CC}" destId="{80789CB2-28E7-4755-AF67-3CCC613AE0A3}" srcOrd="0" destOrd="0" presId="urn:microsoft.com/office/officeart/2018/2/layout/IconVerticalSolidList"/>
    <dgm:cxn modelId="{F8F2C861-B0F9-47A9-AF1D-51EA5DEE4540}" type="presParOf" srcId="{9B7DBABB-60ED-4CED-B099-E27B027886CC}" destId="{774BB4D8-BF68-4D5F-A797-F363F8B4E235}" srcOrd="1" destOrd="0" presId="urn:microsoft.com/office/officeart/2018/2/layout/IconVerticalSolidList"/>
    <dgm:cxn modelId="{B1375485-7C95-4CFA-BA21-D7DBF60DF846}" type="presParOf" srcId="{9B7DBABB-60ED-4CED-B099-E27B027886CC}" destId="{38009A41-B3E3-40C7-8A4E-A87AC91A3B72}" srcOrd="2" destOrd="0" presId="urn:microsoft.com/office/officeart/2018/2/layout/IconVerticalSolidList"/>
    <dgm:cxn modelId="{DE621329-B41C-4160-9753-B0242C27B2E0}" type="presParOf" srcId="{9B7DBABB-60ED-4CED-B099-E27B027886CC}" destId="{22F4F3EB-526D-46CB-8C51-4FDC973E385A}" srcOrd="3" destOrd="0" presId="urn:microsoft.com/office/officeart/2018/2/layout/IconVerticalSolidList"/>
    <dgm:cxn modelId="{0E8F92A2-C271-41A3-A453-301A00BA3CCA}" type="presParOf" srcId="{57E2B49B-520A-40FA-B3D8-B35CD47397BA}" destId="{2E4B86A6-0ADE-4A17-9024-5C7B59A62BA4}" srcOrd="3" destOrd="0" presId="urn:microsoft.com/office/officeart/2018/2/layout/IconVerticalSolidList"/>
    <dgm:cxn modelId="{267CD46D-7633-4CB0-8B28-83F7AC39E07C}" type="presParOf" srcId="{57E2B49B-520A-40FA-B3D8-B35CD47397BA}" destId="{9E3297BB-C4CC-4A6B-8484-F777F6C3B088}" srcOrd="4" destOrd="0" presId="urn:microsoft.com/office/officeart/2018/2/layout/IconVerticalSolidList"/>
    <dgm:cxn modelId="{AE322B4D-D44C-4188-A5DF-A122389C61A3}" type="presParOf" srcId="{9E3297BB-C4CC-4A6B-8484-F777F6C3B088}" destId="{8D57107F-EA24-4B2F-9595-FF5FDE935E3C}" srcOrd="0" destOrd="0" presId="urn:microsoft.com/office/officeart/2018/2/layout/IconVerticalSolidList"/>
    <dgm:cxn modelId="{42A7BD91-73C0-4236-B9FA-6FAE80227802}" type="presParOf" srcId="{9E3297BB-C4CC-4A6B-8484-F777F6C3B088}" destId="{1F274F69-597B-47CF-9E01-7B6D01BB9C12}" srcOrd="1" destOrd="0" presId="urn:microsoft.com/office/officeart/2018/2/layout/IconVerticalSolidList"/>
    <dgm:cxn modelId="{7D040A07-2CE6-4675-AEBC-214A28F11AD0}" type="presParOf" srcId="{9E3297BB-C4CC-4A6B-8484-F777F6C3B088}" destId="{C84634EC-6844-4C8F-8033-AB9FB2EF79BD}" srcOrd="2" destOrd="0" presId="urn:microsoft.com/office/officeart/2018/2/layout/IconVerticalSolidList"/>
    <dgm:cxn modelId="{97EB43B2-58CC-490F-B8DC-7E41EA790963}" type="presParOf" srcId="{9E3297BB-C4CC-4A6B-8484-F777F6C3B088}" destId="{14D3DD7E-AD27-4614-A2A5-E7F107B7C577}" srcOrd="3" destOrd="0" presId="urn:microsoft.com/office/officeart/2018/2/layout/IconVerticalSolidList"/>
    <dgm:cxn modelId="{E17B34B0-5276-4D31-AEE3-244C1C2B80B7}" type="presParOf" srcId="{57E2B49B-520A-40FA-B3D8-B35CD47397BA}" destId="{30D2A701-A006-487C-83F6-77DC1009395B}" srcOrd="5" destOrd="0" presId="urn:microsoft.com/office/officeart/2018/2/layout/IconVerticalSolidList"/>
    <dgm:cxn modelId="{CBF3761B-AE59-4A9D-B130-7D185B052547}" type="presParOf" srcId="{57E2B49B-520A-40FA-B3D8-B35CD47397BA}" destId="{6DAE4D5A-D4A0-4235-8920-28EE7AD0500A}" srcOrd="6" destOrd="0" presId="urn:microsoft.com/office/officeart/2018/2/layout/IconVerticalSolidList"/>
    <dgm:cxn modelId="{59C12074-3ACD-4739-9C9D-42111BEA82FD}" type="presParOf" srcId="{6DAE4D5A-D4A0-4235-8920-28EE7AD0500A}" destId="{AFB23DB7-0AEE-49B0-91B5-3F50BDCF3FA4}" srcOrd="0" destOrd="0" presId="urn:microsoft.com/office/officeart/2018/2/layout/IconVerticalSolidList"/>
    <dgm:cxn modelId="{0F06C3AC-12DB-4528-B996-127CD511AFF2}" type="presParOf" srcId="{6DAE4D5A-D4A0-4235-8920-28EE7AD0500A}" destId="{E826BAB3-3A92-4B82-8928-6836325698C2}" srcOrd="1" destOrd="0" presId="urn:microsoft.com/office/officeart/2018/2/layout/IconVerticalSolidList"/>
    <dgm:cxn modelId="{3901F321-F1D6-483D-A998-07D1042C2FC4}" type="presParOf" srcId="{6DAE4D5A-D4A0-4235-8920-28EE7AD0500A}" destId="{B7CCE0B6-1853-4CF1-97D1-5A9F9BAFBD34}" srcOrd="2" destOrd="0" presId="urn:microsoft.com/office/officeart/2018/2/layout/IconVerticalSolidList"/>
    <dgm:cxn modelId="{228EEEBB-679B-4B28-A918-E963D4E671B3}" type="presParOf" srcId="{6DAE4D5A-D4A0-4235-8920-28EE7AD0500A}" destId="{9DE867C8-7DAF-4B8B-93B9-711A5E69E51C}" srcOrd="3" destOrd="0" presId="urn:microsoft.com/office/officeart/2018/2/layout/IconVerticalSolidList"/>
    <dgm:cxn modelId="{0E7310D2-1156-49AD-A712-585A52E7361A}" type="presParOf" srcId="{57E2B49B-520A-40FA-B3D8-B35CD47397BA}" destId="{43E771DD-2D9B-4B01-8CE6-68F05634F660}" srcOrd="7" destOrd="0" presId="urn:microsoft.com/office/officeart/2018/2/layout/IconVerticalSolidList"/>
    <dgm:cxn modelId="{0662CC20-5A4C-4A01-BE16-BDAFEF30EC68}" type="presParOf" srcId="{57E2B49B-520A-40FA-B3D8-B35CD47397BA}" destId="{D477093D-499D-463B-B220-3F1A58256AA9}" srcOrd="8" destOrd="0" presId="urn:microsoft.com/office/officeart/2018/2/layout/IconVerticalSolidList"/>
    <dgm:cxn modelId="{217E0E6A-B4BD-4074-A09C-540384DAEF54}" type="presParOf" srcId="{D477093D-499D-463B-B220-3F1A58256AA9}" destId="{1F16EDB2-1C80-4EC8-BC6C-446878F91D15}" srcOrd="0" destOrd="0" presId="urn:microsoft.com/office/officeart/2018/2/layout/IconVerticalSolidList"/>
    <dgm:cxn modelId="{B29DC993-3C64-46CA-9012-C6A9A0F9211D}" type="presParOf" srcId="{D477093D-499D-463B-B220-3F1A58256AA9}" destId="{59EAA840-7BAB-4AF7-9B76-0D92D2BF619F}" srcOrd="1" destOrd="0" presId="urn:microsoft.com/office/officeart/2018/2/layout/IconVerticalSolidList"/>
    <dgm:cxn modelId="{0DB69EFF-DF3B-4FC1-A596-C4D230DA3850}" type="presParOf" srcId="{D477093D-499D-463B-B220-3F1A58256AA9}" destId="{B1E02D15-CE4A-4F33-BC7D-E6AEBECAF697}" srcOrd="2" destOrd="0" presId="urn:microsoft.com/office/officeart/2018/2/layout/IconVerticalSolidList"/>
    <dgm:cxn modelId="{2B2F3990-D7B1-40CD-BCFE-0A49F122FAB0}" type="presParOf" srcId="{D477093D-499D-463B-B220-3F1A58256AA9}" destId="{4486FEB9-B347-4491-8112-63124DEE89F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5B28C-3455-4A85-A45A-97C3D43C83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631011-B5F9-4DD9-90DE-7E6171B73675}">
      <dgm:prSet/>
      <dgm:spPr/>
      <dgm:t>
        <a:bodyPr/>
        <a:lstStyle/>
        <a:p>
          <a:pPr>
            <a:lnSpc>
              <a:spcPct val="100000"/>
            </a:lnSpc>
          </a:pPr>
          <a:r>
            <a:rPr lang="en-US"/>
            <a:t>Online Textbooks</a:t>
          </a:r>
        </a:p>
      </dgm:t>
    </dgm:pt>
    <dgm:pt modelId="{59C23585-ABCD-4DD0-AD41-C4E8D19A3E5B}" type="parTrans" cxnId="{F860AE53-25C6-4E77-85AC-39AAD1E2D9FD}">
      <dgm:prSet/>
      <dgm:spPr/>
      <dgm:t>
        <a:bodyPr/>
        <a:lstStyle/>
        <a:p>
          <a:endParaRPr lang="en-US"/>
        </a:p>
      </dgm:t>
    </dgm:pt>
    <dgm:pt modelId="{9CC46EBF-6C86-4005-B1B1-07DDDEEC89FB}" type="sibTrans" cxnId="{F860AE53-25C6-4E77-85AC-39AAD1E2D9FD}">
      <dgm:prSet/>
      <dgm:spPr/>
      <dgm:t>
        <a:bodyPr/>
        <a:lstStyle/>
        <a:p>
          <a:endParaRPr lang="en-US"/>
        </a:p>
      </dgm:t>
    </dgm:pt>
    <dgm:pt modelId="{D91CF78E-EA0D-476D-871E-99DAEEDA9260}">
      <dgm:prSet/>
      <dgm:spPr/>
      <dgm:t>
        <a:bodyPr/>
        <a:lstStyle/>
        <a:p>
          <a:pPr>
            <a:lnSpc>
              <a:spcPct val="100000"/>
            </a:lnSpc>
          </a:pPr>
          <a:r>
            <a:rPr lang="en-US"/>
            <a:t>Reading – </a:t>
          </a:r>
          <a:r>
            <a:rPr lang="en-US">
              <a:latin typeface="Garamond" panose="02020404030301010803"/>
            </a:rPr>
            <a:t>Into Reading</a:t>
          </a:r>
          <a:endParaRPr lang="en-US"/>
        </a:p>
      </dgm:t>
    </dgm:pt>
    <dgm:pt modelId="{AC187A59-4037-4978-BB79-F0F8081F3243}" type="parTrans" cxnId="{6F72C346-8F3E-40C1-B844-FB956F2A4648}">
      <dgm:prSet/>
      <dgm:spPr/>
      <dgm:t>
        <a:bodyPr/>
        <a:lstStyle/>
        <a:p>
          <a:endParaRPr lang="en-US"/>
        </a:p>
      </dgm:t>
    </dgm:pt>
    <dgm:pt modelId="{F51099B4-08F8-4222-BF97-84CE1114C3B7}" type="sibTrans" cxnId="{6F72C346-8F3E-40C1-B844-FB956F2A4648}">
      <dgm:prSet/>
      <dgm:spPr/>
      <dgm:t>
        <a:bodyPr/>
        <a:lstStyle/>
        <a:p>
          <a:endParaRPr lang="en-US"/>
        </a:p>
      </dgm:t>
    </dgm:pt>
    <dgm:pt modelId="{0B91B231-F8CB-4DED-B7BD-DBC1B4F35D53}">
      <dgm:prSet/>
      <dgm:spPr/>
      <dgm:t>
        <a:bodyPr/>
        <a:lstStyle/>
        <a:p>
          <a:pPr rtl="0">
            <a:lnSpc>
              <a:spcPct val="100000"/>
            </a:lnSpc>
          </a:pPr>
          <a:r>
            <a:rPr lang="en-US"/>
            <a:t>Math – McGraw Hill</a:t>
          </a:r>
          <a:r>
            <a:rPr lang="en-US">
              <a:latin typeface="Garamond" panose="02020404030301010803"/>
            </a:rPr>
            <a:t> – My Math</a:t>
          </a:r>
          <a:endParaRPr lang="en-US"/>
        </a:p>
      </dgm:t>
    </dgm:pt>
    <dgm:pt modelId="{7563B996-690B-481B-ADDB-B6F1C30E7475}" type="parTrans" cxnId="{16A1EF63-1E31-43A6-92D2-95C34575C703}">
      <dgm:prSet/>
      <dgm:spPr/>
      <dgm:t>
        <a:bodyPr/>
        <a:lstStyle/>
        <a:p>
          <a:endParaRPr lang="en-US"/>
        </a:p>
      </dgm:t>
    </dgm:pt>
    <dgm:pt modelId="{781703B9-AE6C-4897-B502-62CDBB1071C8}" type="sibTrans" cxnId="{16A1EF63-1E31-43A6-92D2-95C34575C703}">
      <dgm:prSet/>
      <dgm:spPr/>
      <dgm:t>
        <a:bodyPr/>
        <a:lstStyle/>
        <a:p>
          <a:endParaRPr lang="en-US"/>
        </a:p>
      </dgm:t>
    </dgm:pt>
    <dgm:pt modelId="{4D1CC104-4045-4663-9F7D-F3D5A71F1B9A}">
      <dgm:prSet/>
      <dgm:spPr/>
      <dgm:t>
        <a:bodyPr/>
        <a:lstStyle/>
        <a:p>
          <a:pPr>
            <a:lnSpc>
              <a:spcPct val="100000"/>
            </a:lnSpc>
          </a:pPr>
          <a:r>
            <a:rPr lang="en-US"/>
            <a:t>Online textbooks only accessible through student login, not parent login</a:t>
          </a:r>
        </a:p>
      </dgm:t>
    </dgm:pt>
    <dgm:pt modelId="{46BCC2A6-53C9-419F-8149-3CB7ACB965A8}" type="parTrans" cxnId="{0029CE21-BC49-4D2D-9683-C48F0FAAF730}">
      <dgm:prSet/>
      <dgm:spPr/>
      <dgm:t>
        <a:bodyPr/>
        <a:lstStyle/>
        <a:p>
          <a:endParaRPr lang="en-US"/>
        </a:p>
      </dgm:t>
    </dgm:pt>
    <dgm:pt modelId="{6861FDE7-BC06-4792-A6D1-750941EA283A}" type="sibTrans" cxnId="{0029CE21-BC49-4D2D-9683-C48F0FAAF730}">
      <dgm:prSet/>
      <dgm:spPr/>
      <dgm:t>
        <a:bodyPr/>
        <a:lstStyle/>
        <a:p>
          <a:endParaRPr lang="en-US"/>
        </a:p>
      </dgm:t>
    </dgm:pt>
    <dgm:pt modelId="{E142D9D1-9CF3-401F-834F-D8991B1F08DD}" type="pres">
      <dgm:prSet presAssocID="{4F75B28C-3455-4A85-A45A-97C3D43C8343}" presName="root" presStyleCnt="0">
        <dgm:presLayoutVars>
          <dgm:dir/>
          <dgm:resizeHandles val="exact"/>
        </dgm:presLayoutVars>
      </dgm:prSet>
      <dgm:spPr/>
    </dgm:pt>
    <dgm:pt modelId="{4BB23C7B-BA9D-4F71-824E-12E5B900E4DA}" type="pres">
      <dgm:prSet presAssocID="{8D631011-B5F9-4DD9-90DE-7E6171B73675}" presName="compNode" presStyleCnt="0"/>
      <dgm:spPr/>
    </dgm:pt>
    <dgm:pt modelId="{D0244C28-748F-420D-8D8A-9773ECA5F5E2}" type="pres">
      <dgm:prSet presAssocID="{8D631011-B5F9-4DD9-90DE-7E6171B73675}" presName="bgRect" presStyleLbl="bgShp" presStyleIdx="0" presStyleCnt="4"/>
      <dgm:spPr/>
    </dgm:pt>
    <dgm:pt modelId="{BD66E8E7-F90A-498B-83F3-0C6DE6F8AF89}" type="pres">
      <dgm:prSet presAssocID="{8D631011-B5F9-4DD9-90DE-7E6171B736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88539B0-A896-45EA-83FD-8FBF3C8DC01E}" type="pres">
      <dgm:prSet presAssocID="{8D631011-B5F9-4DD9-90DE-7E6171B73675}" presName="spaceRect" presStyleCnt="0"/>
      <dgm:spPr/>
    </dgm:pt>
    <dgm:pt modelId="{E68035C8-F948-4DD0-B8FE-08C9D03ADE12}" type="pres">
      <dgm:prSet presAssocID="{8D631011-B5F9-4DD9-90DE-7E6171B73675}" presName="parTx" presStyleLbl="revTx" presStyleIdx="0" presStyleCnt="4">
        <dgm:presLayoutVars>
          <dgm:chMax val="0"/>
          <dgm:chPref val="0"/>
        </dgm:presLayoutVars>
      </dgm:prSet>
      <dgm:spPr/>
    </dgm:pt>
    <dgm:pt modelId="{3A8A30D8-CF56-40A3-8504-EDC156B3D991}" type="pres">
      <dgm:prSet presAssocID="{9CC46EBF-6C86-4005-B1B1-07DDDEEC89FB}" presName="sibTrans" presStyleCnt="0"/>
      <dgm:spPr/>
    </dgm:pt>
    <dgm:pt modelId="{3D49CC87-59DC-4741-AD60-F03A7C1183D4}" type="pres">
      <dgm:prSet presAssocID="{D91CF78E-EA0D-476D-871E-99DAEEDA9260}" presName="compNode" presStyleCnt="0"/>
      <dgm:spPr/>
    </dgm:pt>
    <dgm:pt modelId="{B2517DBB-A5A7-4328-A4C8-566752B9A510}" type="pres">
      <dgm:prSet presAssocID="{D91CF78E-EA0D-476D-871E-99DAEEDA9260}" presName="bgRect" presStyleLbl="bgShp" presStyleIdx="1" presStyleCnt="4"/>
      <dgm:spPr/>
    </dgm:pt>
    <dgm:pt modelId="{7BBB6695-164B-4C69-B875-22B06D6FE675}" type="pres">
      <dgm:prSet presAssocID="{D91CF78E-EA0D-476D-871E-99DAEEDA92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8B85EE39-D0E6-4E34-B025-35A6E4B8EC6A}" type="pres">
      <dgm:prSet presAssocID="{D91CF78E-EA0D-476D-871E-99DAEEDA9260}" presName="spaceRect" presStyleCnt="0"/>
      <dgm:spPr/>
    </dgm:pt>
    <dgm:pt modelId="{B427ED3A-B82D-435E-B2CA-21FAE3F0ED40}" type="pres">
      <dgm:prSet presAssocID="{D91CF78E-EA0D-476D-871E-99DAEEDA9260}" presName="parTx" presStyleLbl="revTx" presStyleIdx="1" presStyleCnt="4">
        <dgm:presLayoutVars>
          <dgm:chMax val="0"/>
          <dgm:chPref val="0"/>
        </dgm:presLayoutVars>
      </dgm:prSet>
      <dgm:spPr/>
    </dgm:pt>
    <dgm:pt modelId="{3EC5F83A-11B1-4314-83E7-DE66CF95EEF4}" type="pres">
      <dgm:prSet presAssocID="{F51099B4-08F8-4222-BF97-84CE1114C3B7}" presName="sibTrans" presStyleCnt="0"/>
      <dgm:spPr/>
    </dgm:pt>
    <dgm:pt modelId="{37EFB26D-DE34-458F-B56A-01F774A77F7B}" type="pres">
      <dgm:prSet presAssocID="{0B91B231-F8CB-4DED-B7BD-DBC1B4F35D53}" presName="compNode" presStyleCnt="0"/>
      <dgm:spPr/>
    </dgm:pt>
    <dgm:pt modelId="{F4D59127-AFCF-4600-B544-E549B57E02EE}" type="pres">
      <dgm:prSet presAssocID="{0B91B231-F8CB-4DED-B7BD-DBC1B4F35D53}" presName="bgRect" presStyleLbl="bgShp" presStyleIdx="2" presStyleCnt="4"/>
      <dgm:spPr/>
    </dgm:pt>
    <dgm:pt modelId="{F004D5F6-9BAF-4D30-9A2C-0AE9CF69ED18}" type="pres">
      <dgm:prSet presAssocID="{0B91B231-F8CB-4DED-B7BD-DBC1B4F35D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874F9DA8-FEBD-4437-85DA-2F8B0B7B0323}" type="pres">
      <dgm:prSet presAssocID="{0B91B231-F8CB-4DED-B7BD-DBC1B4F35D53}" presName="spaceRect" presStyleCnt="0"/>
      <dgm:spPr/>
    </dgm:pt>
    <dgm:pt modelId="{8AED6648-FB7B-40F1-968C-FA535D35191E}" type="pres">
      <dgm:prSet presAssocID="{0B91B231-F8CB-4DED-B7BD-DBC1B4F35D53}" presName="parTx" presStyleLbl="revTx" presStyleIdx="2" presStyleCnt="4">
        <dgm:presLayoutVars>
          <dgm:chMax val="0"/>
          <dgm:chPref val="0"/>
        </dgm:presLayoutVars>
      </dgm:prSet>
      <dgm:spPr/>
    </dgm:pt>
    <dgm:pt modelId="{62F030F9-E98D-4A5F-A49F-CA7B29A2FA9E}" type="pres">
      <dgm:prSet presAssocID="{781703B9-AE6C-4897-B502-62CDBB1071C8}" presName="sibTrans" presStyleCnt="0"/>
      <dgm:spPr/>
    </dgm:pt>
    <dgm:pt modelId="{5BE78B08-5EB7-49ED-BD0D-8A18501D578E}" type="pres">
      <dgm:prSet presAssocID="{4D1CC104-4045-4663-9F7D-F3D5A71F1B9A}" presName="compNode" presStyleCnt="0"/>
      <dgm:spPr/>
    </dgm:pt>
    <dgm:pt modelId="{1AA69D69-4529-4944-ADE0-240662159026}" type="pres">
      <dgm:prSet presAssocID="{4D1CC104-4045-4663-9F7D-F3D5A71F1B9A}" presName="bgRect" presStyleLbl="bgShp" presStyleIdx="3" presStyleCnt="4"/>
      <dgm:spPr/>
    </dgm:pt>
    <dgm:pt modelId="{EDD608BA-5864-4EF3-8024-EAB442B624BC}" type="pres">
      <dgm:prSet presAssocID="{4D1CC104-4045-4663-9F7D-F3D5A71F1B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5B5C0800-5223-49DB-AC0A-D5BCD4775B00}" type="pres">
      <dgm:prSet presAssocID="{4D1CC104-4045-4663-9F7D-F3D5A71F1B9A}" presName="spaceRect" presStyleCnt="0"/>
      <dgm:spPr/>
    </dgm:pt>
    <dgm:pt modelId="{1CD0E8FB-6B60-4ABA-95CF-EAD92F64C108}" type="pres">
      <dgm:prSet presAssocID="{4D1CC104-4045-4663-9F7D-F3D5A71F1B9A}" presName="parTx" presStyleLbl="revTx" presStyleIdx="3" presStyleCnt="4">
        <dgm:presLayoutVars>
          <dgm:chMax val="0"/>
          <dgm:chPref val="0"/>
        </dgm:presLayoutVars>
      </dgm:prSet>
      <dgm:spPr/>
    </dgm:pt>
  </dgm:ptLst>
  <dgm:cxnLst>
    <dgm:cxn modelId="{0029CE21-BC49-4D2D-9683-C48F0FAAF730}" srcId="{4F75B28C-3455-4A85-A45A-97C3D43C8343}" destId="{4D1CC104-4045-4663-9F7D-F3D5A71F1B9A}" srcOrd="3" destOrd="0" parTransId="{46BCC2A6-53C9-419F-8149-3CB7ACB965A8}" sibTransId="{6861FDE7-BC06-4792-A6D1-750941EA283A}"/>
    <dgm:cxn modelId="{5C0A3031-5C9A-4F5D-B929-80563DA4A5F6}" type="presOf" srcId="{4D1CC104-4045-4663-9F7D-F3D5A71F1B9A}" destId="{1CD0E8FB-6B60-4ABA-95CF-EAD92F64C108}" srcOrd="0" destOrd="0" presId="urn:microsoft.com/office/officeart/2018/2/layout/IconVerticalSolidList"/>
    <dgm:cxn modelId="{DE085D33-BE38-46AF-B457-EB3F69304E08}" type="presOf" srcId="{D91CF78E-EA0D-476D-871E-99DAEEDA9260}" destId="{B427ED3A-B82D-435E-B2CA-21FAE3F0ED40}" srcOrd="0" destOrd="0" presId="urn:microsoft.com/office/officeart/2018/2/layout/IconVerticalSolidList"/>
    <dgm:cxn modelId="{12BD3938-E4F1-4774-8693-EE75A4E686C7}" type="presOf" srcId="{8D631011-B5F9-4DD9-90DE-7E6171B73675}" destId="{E68035C8-F948-4DD0-B8FE-08C9D03ADE12}" srcOrd="0" destOrd="0" presId="urn:microsoft.com/office/officeart/2018/2/layout/IconVerticalSolidList"/>
    <dgm:cxn modelId="{D106B55B-59CA-42AE-BC4D-C8A332BA720C}" type="presOf" srcId="{4F75B28C-3455-4A85-A45A-97C3D43C8343}" destId="{E142D9D1-9CF3-401F-834F-D8991B1F08DD}" srcOrd="0" destOrd="0" presId="urn:microsoft.com/office/officeart/2018/2/layout/IconVerticalSolidList"/>
    <dgm:cxn modelId="{16A1EF63-1E31-43A6-92D2-95C34575C703}" srcId="{4F75B28C-3455-4A85-A45A-97C3D43C8343}" destId="{0B91B231-F8CB-4DED-B7BD-DBC1B4F35D53}" srcOrd="2" destOrd="0" parTransId="{7563B996-690B-481B-ADDB-B6F1C30E7475}" sibTransId="{781703B9-AE6C-4897-B502-62CDBB1071C8}"/>
    <dgm:cxn modelId="{6F72C346-8F3E-40C1-B844-FB956F2A4648}" srcId="{4F75B28C-3455-4A85-A45A-97C3D43C8343}" destId="{D91CF78E-EA0D-476D-871E-99DAEEDA9260}" srcOrd="1" destOrd="0" parTransId="{AC187A59-4037-4978-BB79-F0F8081F3243}" sibTransId="{F51099B4-08F8-4222-BF97-84CE1114C3B7}"/>
    <dgm:cxn modelId="{F860AE53-25C6-4E77-85AC-39AAD1E2D9FD}" srcId="{4F75B28C-3455-4A85-A45A-97C3D43C8343}" destId="{8D631011-B5F9-4DD9-90DE-7E6171B73675}" srcOrd="0" destOrd="0" parTransId="{59C23585-ABCD-4DD0-AD41-C4E8D19A3E5B}" sibTransId="{9CC46EBF-6C86-4005-B1B1-07DDDEEC89FB}"/>
    <dgm:cxn modelId="{9153CB55-44F2-4FD3-8598-C86297B777B3}" type="presOf" srcId="{0B91B231-F8CB-4DED-B7BD-DBC1B4F35D53}" destId="{8AED6648-FB7B-40F1-968C-FA535D35191E}" srcOrd="0" destOrd="0" presId="urn:microsoft.com/office/officeart/2018/2/layout/IconVerticalSolidList"/>
    <dgm:cxn modelId="{A90020AC-DA84-438C-8FC2-4335EBD8AE31}" type="presParOf" srcId="{E142D9D1-9CF3-401F-834F-D8991B1F08DD}" destId="{4BB23C7B-BA9D-4F71-824E-12E5B900E4DA}" srcOrd="0" destOrd="0" presId="urn:microsoft.com/office/officeart/2018/2/layout/IconVerticalSolidList"/>
    <dgm:cxn modelId="{5C6A1022-DC73-4861-A236-57BE9752D642}" type="presParOf" srcId="{4BB23C7B-BA9D-4F71-824E-12E5B900E4DA}" destId="{D0244C28-748F-420D-8D8A-9773ECA5F5E2}" srcOrd="0" destOrd="0" presId="urn:microsoft.com/office/officeart/2018/2/layout/IconVerticalSolidList"/>
    <dgm:cxn modelId="{20D00A15-295D-4229-B899-2C3A7BE3B927}" type="presParOf" srcId="{4BB23C7B-BA9D-4F71-824E-12E5B900E4DA}" destId="{BD66E8E7-F90A-498B-83F3-0C6DE6F8AF89}" srcOrd="1" destOrd="0" presId="urn:microsoft.com/office/officeart/2018/2/layout/IconVerticalSolidList"/>
    <dgm:cxn modelId="{9C41F06E-2CB8-46C3-AD72-1ED15691D592}" type="presParOf" srcId="{4BB23C7B-BA9D-4F71-824E-12E5B900E4DA}" destId="{F88539B0-A896-45EA-83FD-8FBF3C8DC01E}" srcOrd="2" destOrd="0" presId="urn:microsoft.com/office/officeart/2018/2/layout/IconVerticalSolidList"/>
    <dgm:cxn modelId="{894CF3CF-5BAE-4FF8-98B6-DE1F5CBEC5DB}" type="presParOf" srcId="{4BB23C7B-BA9D-4F71-824E-12E5B900E4DA}" destId="{E68035C8-F948-4DD0-B8FE-08C9D03ADE12}" srcOrd="3" destOrd="0" presId="urn:microsoft.com/office/officeart/2018/2/layout/IconVerticalSolidList"/>
    <dgm:cxn modelId="{B9A43E77-C9FE-449B-BB38-3A0731ED76BF}" type="presParOf" srcId="{E142D9D1-9CF3-401F-834F-D8991B1F08DD}" destId="{3A8A30D8-CF56-40A3-8504-EDC156B3D991}" srcOrd="1" destOrd="0" presId="urn:microsoft.com/office/officeart/2018/2/layout/IconVerticalSolidList"/>
    <dgm:cxn modelId="{3E994286-43DE-49D8-9C5C-6FD35DDA0BA9}" type="presParOf" srcId="{E142D9D1-9CF3-401F-834F-D8991B1F08DD}" destId="{3D49CC87-59DC-4741-AD60-F03A7C1183D4}" srcOrd="2" destOrd="0" presId="urn:microsoft.com/office/officeart/2018/2/layout/IconVerticalSolidList"/>
    <dgm:cxn modelId="{E8CC3805-50A7-44FA-B450-818B8CC05C98}" type="presParOf" srcId="{3D49CC87-59DC-4741-AD60-F03A7C1183D4}" destId="{B2517DBB-A5A7-4328-A4C8-566752B9A510}" srcOrd="0" destOrd="0" presId="urn:microsoft.com/office/officeart/2018/2/layout/IconVerticalSolidList"/>
    <dgm:cxn modelId="{C6B5AEE8-92FF-403F-9F26-F72ED187E594}" type="presParOf" srcId="{3D49CC87-59DC-4741-AD60-F03A7C1183D4}" destId="{7BBB6695-164B-4C69-B875-22B06D6FE675}" srcOrd="1" destOrd="0" presId="urn:microsoft.com/office/officeart/2018/2/layout/IconVerticalSolidList"/>
    <dgm:cxn modelId="{66D45DF8-AC73-4B13-9EE6-0BC24829AAF8}" type="presParOf" srcId="{3D49CC87-59DC-4741-AD60-F03A7C1183D4}" destId="{8B85EE39-D0E6-4E34-B025-35A6E4B8EC6A}" srcOrd="2" destOrd="0" presId="urn:microsoft.com/office/officeart/2018/2/layout/IconVerticalSolidList"/>
    <dgm:cxn modelId="{DC911061-0DE1-43CD-8BBE-3B181B4FECAC}" type="presParOf" srcId="{3D49CC87-59DC-4741-AD60-F03A7C1183D4}" destId="{B427ED3A-B82D-435E-B2CA-21FAE3F0ED40}" srcOrd="3" destOrd="0" presId="urn:microsoft.com/office/officeart/2018/2/layout/IconVerticalSolidList"/>
    <dgm:cxn modelId="{667168D2-1AB6-4DBA-955F-9E94C805629E}" type="presParOf" srcId="{E142D9D1-9CF3-401F-834F-D8991B1F08DD}" destId="{3EC5F83A-11B1-4314-83E7-DE66CF95EEF4}" srcOrd="3" destOrd="0" presId="urn:microsoft.com/office/officeart/2018/2/layout/IconVerticalSolidList"/>
    <dgm:cxn modelId="{8736F026-9480-488F-B877-A506653426EC}" type="presParOf" srcId="{E142D9D1-9CF3-401F-834F-D8991B1F08DD}" destId="{37EFB26D-DE34-458F-B56A-01F774A77F7B}" srcOrd="4" destOrd="0" presId="urn:microsoft.com/office/officeart/2018/2/layout/IconVerticalSolidList"/>
    <dgm:cxn modelId="{7C8AE610-D969-4F51-B736-C0C719A278DC}" type="presParOf" srcId="{37EFB26D-DE34-458F-B56A-01F774A77F7B}" destId="{F4D59127-AFCF-4600-B544-E549B57E02EE}" srcOrd="0" destOrd="0" presId="urn:microsoft.com/office/officeart/2018/2/layout/IconVerticalSolidList"/>
    <dgm:cxn modelId="{A8E73052-93D7-4B9E-BF1A-E5F22B893B79}" type="presParOf" srcId="{37EFB26D-DE34-458F-B56A-01F774A77F7B}" destId="{F004D5F6-9BAF-4D30-9A2C-0AE9CF69ED18}" srcOrd="1" destOrd="0" presId="urn:microsoft.com/office/officeart/2018/2/layout/IconVerticalSolidList"/>
    <dgm:cxn modelId="{7A07D8F5-2B90-4923-9EF0-ABD6B5DC7D95}" type="presParOf" srcId="{37EFB26D-DE34-458F-B56A-01F774A77F7B}" destId="{874F9DA8-FEBD-4437-85DA-2F8B0B7B0323}" srcOrd="2" destOrd="0" presId="urn:microsoft.com/office/officeart/2018/2/layout/IconVerticalSolidList"/>
    <dgm:cxn modelId="{5E28B2C3-3E1F-4BB3-BB4E-4749D923D8EC}" type="presParOf" srcId="{37EFB26D-DE34-458F-B56A-01F774A77F7B}" destId="{8AED6648-FB7B-40F1-968C-FA535D35191E}" srcOrd="3" destOrd="0" presId="urn:microsoft.com/office/officeart/2018/2/layout/IconVerticalSolidList"/>
    <dgm:cxn modelId="{AB43D70E-A40C-493F-B8C1-6FC13059680F}" type="presParOf" srcId="{E142D9D1-9CF3-401F-834F-D8991B1F08DD}" destId="{62F030F9-E98D-4A5F-A49F-CA7B29A2FA9E}" srcOrd="5" destOrd="0" presId="urn:microsoft.com/office/officeart/2018/2/layout/IconVerticalSolidList"/>
    <dgm:cxn modelId="{EEAA2AAA-17F7-47FC-A38D-06C096A1F423}" type="presParOf" srcId="{E142D9D1-9CF3-401F-834F-D8991B1F08DD}" destId="{5BE78B08-5EB7-49ED-BD0D-8A18501D578E}" srcOrd="6" destOrd="0" presId="urn:microsoft.com/office/officeart/2018/2/layout/IconVerticalSolidList"/>
    <dgm:cxn modelId="{8B861D36-A60A-4F4B-A0E7-63865A46EAD2}" type="presParOf" srcId="{5BE78B08-5EB7-49ED-BD0D-8A18501D578E}" destId="{1AA69D69-4529-4944-ADE0-240662159026}" srcOrd="0" destOrd="0" presId="urn:microsoft.com/office/officeart/2018/2/layout/IconVerticalSolidList"/>
    <dgm:cxn modelId="{44733B9A-613E-45BB-AC7C-3DFEC78F0732}" type="presParOf" srcId="{5BE78B08-5EB7-49ED-BD0D-8A18501D578E}" destId="{EDD608BA-5864-4EF3-8024-EAB442B624BC}" srcOrd="1" destOrd="0" presId="urn:microsoft.com/office/officeart/2018/2/layout/IconVerticalSolidList"/>
    <dgm:cxn modelId="{138D77C9-2698-4BF2-869A-3FAAD839B4D8}" type="presParOf" srcId="{5BE78B08-5EB7-49ED-BD0D-8A18501D578E}" destId="{5B5C0800-5223-49DB-AC0A-D5BCD4775B00}" srcOrd="2" destOrd="0" presId="urn:microsoft.com/office/officeart/2018/2/layout/IconVerticalSolidList"/>
    <dgm:cxn modelId="{E73213ED-E011-479B-BB0B-42F034C802F2}" type="presParOf" srcId="{5BE78B08-5EB7-49ED-BD0D-8A18501D578E}" destId="{1CD0E8FB-6B60-4ABA-95CF-EAD92F64C1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3BE2D1-ABDC-4C31-AB05-56C54127B5E2}"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BA2C127F-BB42-40C0-A51A-6DB8774D4E7E}">
      <dgm:prSet/>
      <dgm:spPr/>
      <dgm:t>
        <a:bodyPr/>
        <a:lstStyle/>
        <a:p>
          <a:r>
            <a:rPr lang="en-US" u="sng"/>
            <a:t>Student</a:t>
          </a:r>
          <a:endParaRPr lang="en-US"/>
        </a:p>
      </dgm:t>
    </dgm:pt>
    <dgm:pt modelId="{D5E48E09-ACFE-4CAB-BC9B-50BE21F5D09B}" type="parTrans" cxnId="{527B4BED-85F7-462E-9D17-0DBB1CC314E3}">
      <dgm:prSet/>
      <dgm:spPr/>
      <dgm:t>
        <a:bodyPr/>
        <a:lstStyle/>
        <a:p>
          <a:endParaRPr lang="en-US"/>
        </a:p>
      </dgm:t>
    </dgm:pt>
    <dgm:pt modelId="{5FDB23DB-0319-4D92-9257-41ACCB95856B}" type="sibTrans" cxnId="{527B4BED-85F7-462E-9D17-0DBB1CC314E3}">
      <dgm:prSet/>
      <dgm:spPr/>
      <dgm:t>
        <a:bodyPr/>
        <a:lstStyle/>
        <a:p>
          <a:endParaRPr lang="en-US"/>
        </a:p>
      </dgm:t>
    </dgm:pt>
    <dgm:pt modelId="{A0E00F3E-930F-4D2F-9F10-796722703149}">
      <dgm:prSet/>
      <dgm:spPr/>
      <dgm:t>
        <a:bodyPr/>
        <a:lstStyle/>
        <a:p>
          <a:r>
            <a:rPr lang="en-US"/>
            <a:t>Username: </a:t>
          </a:r>
          <a:r>
            <a:rPr lang="en-US" u="sng"/>
            <a:t>s + student id</a:t>
          </a:r>
          <a:endParaRPr lang="en-US"/>
        </a:p>
      </dgm:t>
    </dgm:pt>
    <dgm:pt modelId="{70B004C5-EFC1-48F6-A13B-649075D629EF}" type="parTrans" cxnId="{34BD9670-CE4F-4C20-B08D-153B2A139531}">
      <dgm:prSet/>
      <dgm:spPr/>
      <dgm:t>
        <a:bodyPr/>
        <a:lstStyle/>
        <a:p>
          <a:endParaRPr lang="en-US"/>
        </a:p>
      </dgm:t>
    </dgm:pt>
    <dgm:pt modelId="{440CE253-E66C-49FA-A6AB-8CB95C7D522D}" type="sibTrans" cxnId="{34BD9670-CE4F-4C20-B08D-153B2A139531}">
      <dgm:prSet/>
      <dgm:spPr/>
      <dgm:t>
        <a:bodyPr/>
        <a:lstStyle/>
        <a:p>
          <a:endParaRPr lang="en-US"/>
        </a:p>
      </dgm:t>
    </dgm:pt>
    <dgm:pt modelId="{240C04A4-AE6B-41A7-B1AE-BC1615C0AD0C}">
      <dgm:prSet/>
      <dgm:spPr/>
      <dgm:t>
        <a:bodyPr/>
        <a:lstStyle/>
        <a:p>
          <a:pPr rtl="0"/>
          <a:r>
            <a:rPr lang="en-US"/>
            <a:t>Password: </a:t>
          </a:r>
          <a:r>
            <a:rPr lang="en-US" u="sng"/>
            <a:t>s + student id</a:t>
          </a:r>
          <a:r>
            <a:rPr lang="en-US" u="sng">
              <a:latin typeface="Garamond" panose="02020404030301010803"/>
            </a:rPr>
            <a:t>!</a:t>
          </a:r>
          <a:endParaRPr lang="en-US"/>
        </a:p>
      </dgm:t>
    </dgm:pt>
    <dgm:pt modelId="{45CEDA17-BB5A-462B-9D7B-E59A75992F34}" type="parTrans" cxnId="{88DBA809-1FC9-424F-BB22-5F96290B7DDF}">
      <dgm:prSet/>
      <dgm:spPr/>
      <dgm:t>
        <a:bodyPr/>
        <a:lstStyle/>
        <a:p>
          <a:endParaRPr lang="en-US"/>
        </a:p>
      </dgm:t>
    </dgm:pt>
    <dgm:pt modelId="{DFD37F38-E227-4D18-9EED-B291A437D4B4}" type="sibTrans" cxnId="{88DBA809-1FC9-424F-BB22-5F96290B7DDF}">
      <dgm:prSet/>
      <dgm:spPr/>
      <dgm:t>
        <a:bodyPr/>
        <a:lstStyle/>
        <a:p>
          <a:endParaRPr lang="en-US"/>
        </a:p>
      </dgm:t>
    </dgm:pt>
    <dgm:pt modelId="{DFC1DA74-5144-47E1-A1B4-D5A4B95C5252}">
      <dgm:prSet/>
      <dgm:spPr/>
      <dgm:t>
        <a:bodyPr/>
        <a:lstStyle/>
        <a:p>
          <a:r>
            <a:rPr lang="en-US" u="sng"/>
            <a:t>PARENT</a:t>
          </a:r>
          <a:endParaRPr lang="en-US"/>
        </a:p>
      </dgm:t>
    </dgm:pt>
    <dgm:pt modelId="{CACCF576-97C1-45E7-87B2-6C994481EE25}" type="parTrans" cxnId="{37EE4127-16F5-4CB5-A240-6F3DC2E259EC}">
      <dgm:prSet/>
      <dgm:spPr/>
      <dgm:t>
        <a:bodyPr/>
        <a:lstStyle/>
        <a:p>
          <a:endParaRPr lang="en-US"/>
        </a:p>
      </dgm:t>
    </dgm:pt>
    <dgm:pt modelId="{0F689C46-69D3-4CA3-8D90-5B0CE5729A02}" type="sibTrans" cxnId="{37EE4127-16F5-4CB5-A240-6F3DC2E259EC}">
      <dgm:prSet/>
      <dgm:spPr/>
      <dgm:t>
        <a:bodyPr/>
        <a:lstStyle/>
        <a:p>
          <a:endParaRPr lang="en-US"/>
        </a:p>
      </dgm:t>
    </dgm:pt>
    <dgm:pt modelId="{EC26AA32-E893-41B5-83E7-25E11D5C4DCB}">
      <dgm:prSet/>
      <dgm:spPr/>
      <dgm:t>
        <a:bodyPr/>
        <a:lstStyle/>
        <a:p>
          <a:r>
            <a:rPr lang="en-US"/>
            <a:t>Follow directions given in the Parent Portal icon near the top right corner of the Patterson or CUSD home page.  If you’ve forgotten your password, please call the Patterson front office or email </a:t>
          </a:r>
          <a:r>
            <a:rPr lang="en-US">
              <a:hlinkClick xmlns:r="http://schemas.openxmlformats.org/officeDocument/2006/relationships" r:id="rId1"/>
            </a:rPr>
            <a:t>peep.dawn@cusd80.com</a:t>
          </a:r>
          <a:r>
            <a:rPr lang="en-US"/>
            <a:t> for assistance.</a:t>
          </a:r>
        </a:p>
      </dgm:t>
    </dgm:pt>
    <dgm:pt modelId="{89136841-C4AA-4004-837F-8DA0C61E30E3}" type="parTrans" cxnId="{C1B51379-EA23-443B-94B7-DE04EA5C0542}">
      <dgm:prSet/>
      <dgm:spPr/>
      <dgm:t>
        <a:bodyPr/>
        <a:lstStyle/>
        <a:p>
          <a:endParaRPr lang="en-US"/>
        </a:p>
      </dgm:t>
    </dgm:pt>
    <dgm:pt modelId="{35A32074-F71E-401D-879C-EDF0FEE6E538}" type="sibTrans" cxnId="{C1B51379-EA23-443B-94B7-DE04EA5C0542}">
      <dgm:prSet/>
      <dgm:spPr/>
      <dgm:t>
        <a:bodyPr/>
        <a:lstStyle/>
        <a:p>
          <a:endParaRPr lang="en-US"/>
        </a:p>
      </dgm:t>
    </dgm:pt>
    <dgm:pt modelId="{84939355-17E8-4F2B-B97C-B94D088D0FCE}" type="pres">
      <dgm:prSet presAssocID="{353BE2D1-ABDC-4C31-AB05-56C54127B5E2}" presName="linear" presStyleCnt="0">
        <dgm:presLayoutVars>
          <dgm:dir/>
          <dgm:animLvl val="lvl"/>
          <dgm:resizeHandles val="exact"/>
        </dgm:presLayoutVars>
      </dgm:prSet>
      <dgm:spPr/>
    </dgm:pt>
    <dgm:pt modelId="{B3E2A282-AA1A-4CA8-A627-6875B8A3ED20}" type="pres">
      <dgm:prSet presAssocID="{BA2C127F-BB42-40C0-A51A-6DB8774D4E7E}" presName="parentLin" presStyleCnt="0"/>
      <dgm:spPr/>
    </dgm:pt>
    <dgm:pt modelId="{2E0857E5-6704-45D8-8ECD-1A42B29396CC}" type="pres">
      <dgm:prSet presAssocID="{BA2C127F-BB42-40C0-A51A-6DB8774D4E7E}" presName="parentLeftMargin" presStyleLbl="node1" presStyleIdx="0" presStyleCnt="2"/>
      <dgm:spPr/>
    </dgm:pt>
    <dgm:pt modelId="{DA567709-356A-4BA4-A025-495AA3F5150E}" type="pres">
      <dgm:prSet presAssocID="{BA2C127F-BB42-40C0-A51A-6DB8774D4E7E}" presName="parentText" presStyleLbl="node1" presStyleIdx="0" presStyleCnt="2">
        <dgm:presLayoutVars>
          <dgm:chMax val="0"/>
          <dgm:bulletEnabled val="1"/>
        </dgm:presLayoutVars>
      </dgm:prSet>
      <dgm:spPr/>
    </dgm:pt>
    <dgm:pt modelId="{FEA32C21-6159-4B4A-BFF9-95DD4E64D2A2}" type="pres">
      <dgm:prSet presAssocID="{BA2C127F-BB42-40C0-A51A-6DB8774D4E7E}" presName="negativeSpace" presStyleCnt="0"/>
      <dgm:spPr/>
    </dgm:pt>
    <dgm:pt modelId="{005B7617-8F05-4819-8C12-286EA725A95E}" type="pres">
      <dgm:prSet presAssocID="{BA2C127F-BB42-40C0-A51A-6DB8774D4E7E}" presName="childText" presStyleLbl="conFgAcc1" presStyleIdx="0" presStyleCnt="2">
        <dgm:presLayoutVars>
          <dgm:bulletEnabled val="1"/>
        </dgm:presLayoutVars>
      </dgm:prSet>
      <dgm:spPr/>
    </dgm:pt>
    <dgm:pt modelId="{5D9DAFAF-A743-466F-A531-A99AF729593E}" type="pres">
      <dgm:prSet presAssocID="{5FDB23DB-0319-4D92-9257-41ACCB95856B}" presName="spaceBetweenRectangles" presStyleCnt="0"/>
      <dgm:spPr/>
    </dgm:pt>
    <dgm:pt modelId="{C597A4ED-BBE6-4B99-9651-56999AA1598D}" type="pres">
      <dgm:prSet presAssocID="{DFC1DA74-5144-47E1-A1B4-D5A4B95C5252}" presName="parentLin" presStyleCnt="0"/>
      <dgm:spPr/>
    </dgm:pt>
    <dgm:pt modelId="{DE0F3BAE-FE6A-402E-9E2A-D4B140B0A5B2}" type="pres">
      <dgm:prSet presAssocID="{DFC1DA74-5144-47E1-A1B4-D5A4B95C5252}" presName="parentLeftMargin" presStyleLbl="node1" presStyleIdx="0" presStyleCnt="2"/>
      <dgm:spPr/>
    </dgm:pt>
    <dgm:pt modelId="{46216859-3679-4BB5-807D-6E094A39C70D}" type="pres">
      <dgm:prSet presAssocID="{DFC1DA74-5144-47E1-A1B4-D5A4B95C5252}" presName="parentText" presStyleLbl="node1" presStyleIdx="1" presStyleCnt="2">
        <dgm:presLayoutVars>
          <dgm:chMax val="0"/>
          <dgm:bulletEnabled val="1"/>
        </dgm:presLayoutVars>
      </dgm:prSet>
      <dgm:spPr/>
    </dgm:pt>
    <dgm:pt modelId="{99D47341-8C7F-4251-9E3D-423E53018B1E}" type="pres">
      <dgm:prSet presAssocID="{DFC1DA74-5144-47E1-A1B4-D5A4B95C5252}" presName="negativeSpace" presStyleCnt="0"/>
      <dgm:spPr/>
    </dgm:pt>
    <dgm:pt modelId="{6A60C322-F433-405D-8C1D-EF16349C66F7}" type="pres">
      <dgm:prSet presAssocID="{DFC1DA74-5144-47E1-A1B4-D5A4B95C5252}" presName="childText" presStyleLbl="conFgAcc1" presStyleIdx="1" presStyleCnt="2">
        <dgm:presLayoutVars>
          <dgm:bulletEnabled val="1"/>
        </dgm:presLayoutVars>
      </dgm:prSet>
      <dgm:spPr/>
    </dgm:pt>
  </dgm:ptLst>
  <dgm:cxnLst>
    <dgm:cxn modelId="{212D4502-C1C7-46A7-8B73-47E7141D38F8}" type="presOf" srcId="{EC26AA32-E893-41B5-83E7-25E11D5C4DCB}" destId="{6A60C322-F433-405D-8C1D-EF16349C66F7}" srcOrd="0" destOrd="0" presId="urn:microsoft.com/office/officeart/2005/8/layout/list1"/>
    <dgm:cxn modelId="{88DBA809-1FC9-424F-BB22-5F96290B7DDF}" srcId="{BA2C127F-BB42-40C0-A51A-6DB8774D4E7E}" destId="{240C04A4-AE6B-41A7-B1AE-BC1615C0AD0C}" srcOrd="1" destOrd="0" parTransId="{45CEDA17-BB5A-462B-9D7B-E59A75992F34}" sibTransId="{DFD37F38-E227-4D18-9EED-B291A437D4B4}"/>
    <dgm:cxn modelId="{37436712-9B9A-4950-B064-3F665601DE3C}" type="presOf" srcId="{DFC1DA74-5144-47E1-A1B4-D5A4B95C5252}" destId="{DE0F3BAE-FE6A-402E-9E2A-D4B140B0A5B2}" srcOrd="0" destOrd="0" presId="urn:microsoft.com/office/officeart/2005/8/layout/list1"/>
    <dgm:cxn modelId="{37EE4127-16F5-4CB5-A240-6F3DC2E259EC}" srcId="{353BE2D1-ABDC-4C31-AB05-56C54127B5E2}" destId="{DFC1DA74-5144-47E1-A1B4-D5A4B95C5252}" srcOrd="1" destOrd="0" parTransId="{CACCF576-97C1-45E7-87B2-6C994481EE25}" sibTransId="{0F689C46-69D3-4CA3-8D90-5B0CE5729A02}"/>
    <dgm:cxn modelId="{34BD9670-CE4F-4C20-B08D-153B2A139531}" srcId="{BA2C127F-BB42-40C0-A51A-6DB8774D4E7E}" destId="{A0E00F3E-930F-4D2F-9F10-796722703149}" srcOrd="0" destOrd="0" parTransId="{70B004C5-EFC1-48F6-A13B-649075D629EF}" sibTransId="{440CE253-E66C-49FA-A6AB-8CB95C7D522D}"/>
    <dgm:cxn modelId="{7C5FBA55-027B-4D2A-BD37-7E48840823F2}" type="presOf" srcId="{A0E00F3E-930F-4D2F-9F10-796722703149}" destId="{005B7617-8F05-4819-8C12-286EA725A95E}" srcOrd="0" destOrd="0" presId="urn:microsoft.com/office/officeart/2005/8/layout/list1"/>
    <dgm:cxn modelId="{C1B51379-EA23-443B-94B7-DE04EA5C0542}" srcId="{DFC1DA74-5144-47E1-A1B4-D5A4B95C5252}" destId="{EC26AA32-E893-41B5-83E7-25E11D5C4DCB}" srcOrd="0" destOrd="0" parTransId="{89136841-C4AA-4004-837F-8DA0C61E30E3}" sibTransId="{35A32074-F71E-401D-879C-EDF0FEE6E538}"/>
    <dgm:cxn modelId="{2247D47B-7A14-4EEA-BD7F-64C9350867DB}" type="presOf" srcId="{BA2C127F-BB42-40C0-A51A-6DB8774D4E7E}" destId="{2E0857E5-6704-45D8-8ECD-1A42B29396CC}" srcOrd="0" destOrd="0" presId="urn:microsoft.com/office/officeart/2005/8/layout/list1"/>
    <dgm:cxn modelId="{BE4F0386-1B78-43E9-BEEF-FA5F9134C9B7}" type="presOf" srcId="{DFC1DA74-5144-47E1-A1B4-D5A4B95C5252}" destId="{46216859-3679-4BB5-807D-6E094A39C70D}" srcOrd="1" destOrd="0" presId="urn:microsoft.com/office/officeart/2005/8/layout/list1"/>
    <dgm:cxn modelId="{7BA7F1A2-059E-4181-AE88-0D912EBE8EBB}" type="presOf" srcId="{353BE2D1-ABDC-4C31-AB05-56C54127B5E2}" destId="{84939355-17E8-4F2B-B97C-B94D088D0FCE}" srcOrd="0" destOrd="0" presId="urn:microsoft.com/office/officeart/2005/8/layout/list1"/>
    <dgm:cxn modelId="{DCFC87A6-0B2C-4410-A240-138805CCA49E}" type="presOf" srcId="{BA2C127F-BB42-40C0-A51A-6DB8774D4E7E}" destId="{DA567709-356A-4BA4-A025-495AA3F5150E}" srcOrd="1" destOrd="0" presId="urn:microsoft.com/office/officeart/2005/8/layout/list1"/>
    <dgm:cxn modelId="{8C051EDE-8345-40E0-9EB8-01B7107860EB}" type="presOf" srcId="{240C04A4-AE6B-41A7-B1AE-BC1615C0AD0C}" destId="{005B7617-8F05-4819-8C12-286EA725A95E}" srcOrd="0" destOrd="1" presId="urn:microsoft.com/office/officeart/2005/8/layout/list1"/>
    <dgm:cxn modelId="{527B4BED-85F7-462E-9D17-0DBB1CC314E3}" srcId="{353BE2D1-ABDC-4C31-AB05-56C54127B5E2}" destId="{BA2C127F-BB42-40C0-A51A-6DB8774D4E7E}" srcOrd="0" destOrd="0" parTransId="{D5E48E09-ACFE-4CAB-BC9B-50BE21F5D09B}" sibTransId="{5FDB23DB-0319-4D92-9257-41ACCB95856B}"/>
    <dgm:cxn modelId="{17052F74-F546-473E-A670-82720A725BA7}" type="presParOf" srcId="{84939355-17E8-4F2B-B97C-B94D088D0FCE}" destId="{B3E2A282-AA1A-4CA8-A627-6875B8A3ED20}" srcOrd="0" destOrd="0" presId="urn:microsoft.com/office/officeart/2005/8/layout/list1"/>
    <dgm:cxn modelId="{227DEEC3-9289-414C-A9FF-E26BA1B2BA66}" type="presParOf" srcId="{B3E2A282-AA1A-4CA8-A627-6875B8A3ED20}" destId="{2E0857E5-6704-45D8-8ECD-1A42B29396CC}" srcOrd="0" destOrd="0" presId="urn:microsoft.com/office/officeart/2005/8/layout/list1"/>
    <dgm:cxn modelId="{D7214320-5DEB-46CB-9024-0DD1BA800441}" type="presParOf" srcId="{B3E2A282-AA1A-4CA8-A627-6875B8A3ED20}" destId="{DA567709-356A-4BA4-A025-495AA3F5150E}" srcOrd="1" destOrd="0" presId="urn:microsoft.com/office/officeart/2005/8/layout/list1"/>
    <dgm:cxn modelId="{225027D3-2B02-4DC4-991D-C06D33C533B3}" type="presParOf" srcId="{84939355-17E8-4F2B-B97C-B94D088D0FCE}" destId="{FEA32C21-6159-4B4A-BFF9-95DD4E64D2A2}" srcOrd="1" destOrd="0" presId="urn:microsoft.com/office/officeart/2005/8/layout/list1"/>
    <dgm:cxn modelId="{416C3642-8BB8-4AE1-BE6D-077DBA2F27C5}" type="presParOf" srcId="{84939355-17E8-4F2B-B97C-B94D088D0FCE}" destId="{005B7617-8F05-4819-8C12-286EA725A95E}" srcOrd="2" destOrd="0" presId="urn:microsoft.com/office/officeart/2005/8/layout/list1"/>
    <dgm:cxn modelId="{ACDC108D-81CC-498E-B2D5-EEBA2C81DFDA}" type="presParOf" srcId="{84939355-17E8-4F2B-B97C-B94D088D0FCE}" destId="{5D9DAFAF-A743-466F-A531-A99AF729593E}" srcOrd="3" destOrd="0" presId="urn:microsoft.com/office/officeart/2005/8/layout/list1"/>
    <dgm:cxn modelId="{A3E948DE-1577-459C-BC7D-823DF4D32D29}" type="presParOf" srcId="{84939355-17E8-4F2B-B97C-B94D088D0FCE}" destId="{C597A4ED-BBE6-4B99-9651-56999AA1598D}" srcOrd="4" destOrd="0" presId="urn:microsoft.com/office/officeart/2005/8/layout/list1"/>
    <dgm:cxn modelId="{CA36EF66-A519-4202-8285-EE4A756DEC1E}" type="presParOf" srcId="{C597A4ED-BBE6-4B99-9651-56999AA1598D}" destId="{DE0F3BAE-FE6A-402E-9E2A-D4B140B0A5B2}" srcOrd="0" destOrd="0" presId="urn:microsoft.com/office/officeart/2005/8/layout/list1"/>
    <dgm:cxn modelId="{FF03D7ED-B662-4790-A97D-5AFAAB4FFC8A}" type="presParOf" srcId="{C597A4ED-BBE6-4B99-9651-56999AA1598D}" destId="{46216859-3679-4BB5-807D-6E094A39C70D}" srcOrd="1" destOrd="0" presId="urn:microsoft.com/office/officeart/2005/8/layout/list1"/>
    <dgm:cxn modelId="{B99F98D5-38F6-4116-AB75-8E06524E2769}" type="presParOf" srcId="{84939355-17E8-4F2B-B97C-B94D088D0FCE}" destId="{99D47341-8C7F-4251-9E3D-423E53018B1E}" srcOrd="5" destOrd="0" presId="urn:microsoft.com/office/officeart/2005/8/layout/list1"/>
    <dgm:cxn modelId="{6055B92D-EBC8-453A-8EED-4C86CEA6D969}" type="presParOf" srcId="{84939355-17E8-4F2B-B97C-B94D088D0FCE}" destId="{6A60C322-F433-405D-8C1D-EF16349C66F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AF7A1-2D28-4BF9-A9F6-00D4C6AC58E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277B84CF-F22B-4F0B-A395-A86CB4BAADF0}">
      <dgm:prSet/>
      <dgm:spPr/>
      <dgm:t>
        <a:bodyPr/>
        <a:lstStyle/>
        <a:p>
          <a:r>
            <a:rPr lang="en-US"/>
            <a:t>Place value of whole numbers and decimals</a:t>
          </a:r>
        </a:p>
      </dgm:t>
    </dgm:pt>
    <dgm:pt modelId="{405F0257-E197-4DD6-8D39-DF289B9C33A1}" type="parTrans" cxnId="{9BB96B82-BE75-471A-8DA5-CCEB9384314D}">
      <dgm:prSet/>
      <dgm:spPr/>
      <dgm:t>
        <a:bodyPr/>
        <a:lstStyle/>
        <a:p>
          <a:endParaRPr lang="en-US"/>
        </a:p>
      </dgm:t>
    </dgm:pt>
    <dgm:pt modelId="{97D4E784-25DA-41BC-B497-79E521086D47}" type="sibTrans" cxnId="{9BB96B82-BE75-471A-8DA5-CCEB9384314D}">
      <dgm:prSet/>
      <dgm:spPr/>
      <dgm:t>
        <a:bodyPr/>
        <a:lstStyle/>
        <a:p>
          <a:endParaRPr lang="en-US"/>
        </a:p>
      </dgm:t>
    </dgm:pt>
    <dgm:pt modelId="{9804839B-3F3B-4AFE-9F2C-F1F3E130B30A}">
      <dgm:prSet/>
      <dgm:spPr/>
      <dgm:t>
        <a:bodyPr/>
        <a:lstStyle/>
        <a:p>
          <a:pPr rtl="0"/>
          <a:r>
            <a:rPr lang="en-US">
              <a:latin typeface="Garamond" panose="02020404030301010803"/>
            </a:rPr>
            <a:t>Whole numbers – multiply multi-digit numbers and divide by 2-digit divisors</a:t>
          </a:r>
          <a:endParaRPr lang="en-US"/>
        </a:p>
      </dgm:t>
    </dgm:pt>
    <dgm:pt modelId="{1A6646FE-D3AD-4115-B14C-E2EF2F82357C}" type="parTrans" cxnId="{91D322B6-16BD-47A8-B7A8-9015A349EF04}">
      <dgm:prSet/>
      <dgm:spPr/>
      <dgm:t>
        <a:bodyPr/>
        <a:lstStyle/>
        <a:p>
          <a:endParaRPr lang="en-US"/>
        </a:p>
      </dgm:t>
    </dgm:pt>
    <dgm:pt modelId="{E551008C-C378-43E0-9C74-E112CBB81A48}" type="sibTrans" cxnId="{91D322B6-16BD-47A8-B7A8-9015A349EF04}">
      <dgm:prSet/>
      <dgm:spPr/>
      <dgm:t>
        <a:bodyPr/>
        <a:lstStyle/>
        <a:p>
          <a:endParaRPr lang="en-US"/>
        </a:p>
      </dgm:t>
    </dgm:pt>
    <dgm:pt modelId="{52A4F62C-1695-4EBB-8915-42AD105E66E3}">
      <dgm:prSet/>
      <dgm:spPr/>
      <dgm:t>
        <a:bodyPr/>
        <a:lstStyle/>
        <a:p>
          <a:r>
            <a:rPr lang="en-US"/>
            <a:t>Decimals – add, subtract, multiply and divide</a:t>
          </a:r>
        </a:p>
      </dgm:t>
    </dgm:pt>
    <dgm:pt modelId="{F0665CAD-80BC-4742-863C-5C47879F68EF}" type="parTrans" cxnId="{7FACCA96-2D5B-4214-9225-E92ADE7815DA}">
      <dgm:prSet/>
      <dgm:spPr/>
      <dgm:t>
        <a:bodyPr/>
        <a:lstStyle/>
        <a:p>
          <a:endParaRPr lang="en-US"/>
        </a:p>
      </dgm:t>
    </dgm:pt>
    <dgm:pt modelId="{E0635970-70A0-4E2A-81BF-84AE748BD16E}" type="sibTrans" cxnId="{7FACCA96-2D5B-4214-9225-E92ADE7815DA}">
      <dgm:prSet/>
      <dgm:spPr/>
      <dgm:t>
        <a:bodyPr/>
        <a:lstStyle/>
        <a:p>
          <a:endParaRPr lang="en-US"/>
        </a:p>
      </dgm:t>
    </dgm:pt>
    <dgm:pt modelId="{B59DF711-8D75-457D-B198-AFC6899AC8C2}">
      <dgm:prSet phldr="0"/>
      <dgm:spPr/>
      <dgm:t>
        <a:bodyPr/>
        <a:lstStyle/>
        <a:p>
          <a:pPr rtl="0"/>
          <a:r>
            <a:rPr lang="en-US">
              <a:latin typeface="Garamond" panose="02020404030301010803"/>
            </a:rPr>
            <a:t>Write and interpret expressions</a:t>
          </a:r>
          <a:endParaRPr lang="en-US"/>
        </a:p>
      </dgm:t>
    </dgm:pt>
    <dgm:pt modelId="{DD042770-6592-4273-A691-93F180C8089F}" type="parTrans" cxnId="{7C152B39-025E-4550-9A56-56707681BF89}">
      <dgm:prSet/>
      <dgm:spPr/>
      <dgm:t>
        <a:bodyPr/>
        <a:lstStyle/>
        <a:p>
          <a:endParaRPr lang="en-US"/>
        </a:p>
      </dgm:t>
    </dgm:pt>
    <dgm:pt modelId="{9ADE98ED-E23C-46BE-86C7-6AE1A7ED6F48}" type="sibTrans" cxnId="{7C152B39-025E-4550-9A56-56707681BF89}">
      <dgm:prSet/>
      <dgm:spPr/>
      <dgm:t>
        <a:bodyPr/>
        <a:lstStyle/>
        <a:p>
          <a:endParaRPr lang="en-US"/>
        </a:p>
      </dgm:t>
    </dgm:pt>
    <dgm:pt modelId="{EFD9DCE1-6AF4-49D4-AC8F-702924E153C5}">
      <dgm:prSet/>
      <dgm:spPr/>
      <dgm:t>
        <a:bodyPr/>
        <a:lstStyle/>
        <a:p>
          <a:r>
            <a:rPr lang="en-US"/>
            <a:t>Fractions – add, subtract, multiply and divide</a:t>
          </a:r>
        </a:p>
      </dgm:t>
    </dgm:pt>
    <dgm:pt modelId="{44599E7C-4D71-42D4-AE8E-E4B2412047DC}" type="parTrans" cxnId="{032F5554-2825-4E1E-854A-EA6991433715}">
      <dgm:prSet/>
      <dgm:spPr/>
      <dgm:t>
        <a:bodyPr/>
        <a:lstStyle/>
        <a:p>
          <a:endParaRPr lang="en-US"/>
        </a:p>
      </dgm:t>
    </dgm:pt>
    <dgm:pt modelId="{0E2CAFC9-5F7A-48B6-95E2-7C40DDC56050}" type="sibTrans" cxnId="{032F5554-2825-4E1E-854A-EA6991433715}">
      <dgm:prSet/>
      <dgm:spPr/>
      <dgm:t>
        <a:bodyPr/>
        <a:lstStyle/>
        <a:p>
          <a:endParaRPr lang="en-US"/>
        </a:p>
      </dgm:t>
    </dgm:pt>
    <dgm:pt modelId="{F03659D2-AA77-4754-8E78-AEE37849754C}">
      <dgm:prSet/>
      <dgm:spPr/>
      <dgm:t>
        <a:bodyPr/>
        <a:lstStyle/>
        <a:p>
          <a:r>
            <a:rPr lang="en-US"/>
            <a:t>Compare fractions and decimals</a:t>
          </a:r>
        </a:p>
      </dgm:t>
    </dgm:pt>
    <dgm:pt modelId="{B680AF13-4F03-4705-98A4-CE29D3A6AAAE}" type="parTrans" cxnId="{D3C7ED43-D135-48A7-AA66-867B8DF667BE}">
      <dgm:prSet/>
      <dgm:spPr/>
      <dgm:t>
        <a:bodyPr/>
        <a:lstStyle/>
        <a:p>
          <a:endParaRPr lang="en-US"/>
        </a:p>
      </dgm:t>
    </dgm:pt>
    <dgm:pt modelId="{77E78CB1-D48F-4C31-B18B-EE004ADEBFF0}" type="sibTrans" cxnId="{D3C7ED43-D135-48A7-AA66-867B8DF667BE}">
      <dgm:prSet/>
      <dgm:spPr/>
      <dgm:t>
        <a:bodyPr/>
        <a:lstStyle/>
        <a:p>
          <a:endParaRPr lang="en-US"/>
        </a:p>
      </dgm:t>
    </dgm:pt>
    <dgm:pt modelId="{A85709E5-E9DD-4259-8048-C44E1D09178F}">
      <dgm:prSet/>
      <dgm:spPr/>
      <dgm:t>
        <a:bodyPr/>
        <a:lstStyle/>
        <a:p>
          <a:pPr rtl="0"/>
          <a:r>
            <a:rPr lang="en-US"/>
            <a:t>Measurement – US Customary and Metric</a:t>
          </a:r>
          <a:r>
            <a:rPr lang="en-US">
              <a:latin typeface="Garamond" panose="02020404030301010803"/>
            </a:rPr>
            <a:t> – convert units within each system</a:t>
          </a:r>
          <a:endParaRPr lang="en-US"/>
        </a:p>
      </dgm:t>
    </dgm:pt>
    <dgm:pt modelId="{66E4606F-0AD1-4882-B491-934FB167B0EE}" type="parTrans" cxnId="{CD7A451A-9F19-400C-AFCA-4DA6A1A4A419}">
      <dgm:prSet/>
      <dgm:spPr/>
      <dgm:t>
        <a:bodyPr/>
        <a:lstStyle/>
        <a:p>
          <a:endParaRPr lang="en-US"/>
        </a:p>
      </dgm:t>
    </dgm:pt>
    <dgm:pt modelId="{CF4E81B9-39E2-4A2A-B673-AC3EBC0E0E1A}" type="sibTrans" cxnId="{CD7A451A-9F19-400C-AFCA-4DA6A1A4A419}">
      <dgm:prSet/>
      <dgm:spPr/>
      <dgm:t>
        <a:bodyPr/>
        <a:lstStyle/>
        <a:p>
          <a:endParaRPr lang="en-US"/>
        </a:p>
      </dgm:t>
    </dgm:pt>
    <dgm:pt modelId="{19721E05-B177-45E1-A9D0-3489DA010360}">
      <dgm:prSet/>
      <dgm:spPr/>
      <dgm:t>
        <a:bodyPr/>
        <a:lstStyle/>
        <a:p>
          <a:pPr rtl="0"/>
          <a:r>
            <a:rPr lang="en-US"/>
            <a:t>Geometry – </a:t>
          </a:r>
          <a:r>
            <a:rPr lang="en-US">
              <a:latin typeface="Garamond" panose="02020404030301010803"/>
            </a:rPr>
            <a:t>Classify 2</a:t>
          </a:r>
          <a:r>
            <a:rPr lang="en-US"/>
            <a:t> and 3 dimensional figures</a:t>
          </a:r>
        </a:p>
      </dgm:t>
    </dgm:pt>
    <dgm:pt modelId="{8820CEEA-1410-4333-883F-B1CC7C2B234B}" type="parTrans" cxnId="{7679A91C-9CAC-4BEF-9569-977536618242}">
      <dgm:prSet/>
      <dgm:spPr/>
      <dgm:t>
        <a:bodyPr/>
        <a:lstStyle/>
        <a:p>
          <a:endParaRPr lang="en-US"/>
        </a:p>
      </dgm:t>
    </dgm:pt>
    <dgm:pt modelId="{7B236964-E462-4E64-82A9-A16A6C1FB194}" type="sibTrans" cxnId="{7679A91C-9CAC-4BEF-9569-977536618242}">
      <dgm:prSet/>
      <dgm:spPr/>
      <dgm:t>
        <a:bodyPr/>
        <a:lstStyle/>
        <a:p>
          <a:endParaRPr lang="en-US"/>
        </a:p>
      </dgm:t>
    </dgm:pt>
    <dgm:pt modelId="{8A7FEA3B-5774-4202-BF43-D5378050D38C}">
      <dgm:prSet/>
      <dgm:spPr/>
      <dgm:t>
        <a:bodyPr/>
        <a:lstStyle/>
        <a:p>
          <a:pPr rtl="0"/>
          <a:r>
            <a:rPr lang="en-US"/>
            <a:t>Geometry </a:t>
          </a:r>
          <a:r>
            <a:rPr lang="en-US">
              <a:latin typeface="Garamond" panose="02020404030301010803"/>
            </a:rPr>
            <a:t>– Finding volume</a:t>
          </a:r>
        </a:p>
      </dgm:t>
    </dgm:pt>
    <dgm:pt modelId="{86486F1B-6005-4782-BB89-62C81FF4AC50}" type="parTrans" cxnId="{AF4ACF3C-FA5E-43C5-BEBE-706C933AD7E0}">
      <dgm:prSet/>
      <dgm:spPr/>
      <dgm:t>
        <a:bodyPr/>
        <a:lstStyle/>
        <a:p>
          <a:endParaRPr lang="en-US"/>
        </a:p>
      </dgm:t>
    </dgm:pt>
    <dgm:pt modelId="{39DC5DAB-E749-45C6-B434-0F437A57B260}" type="sibTrans" cxnId="{AF4ACF3C-FA5E-43C5-BEBE-706C933AD7E0}">
      <dgm:prSet/>
      <dgm:spPr/>
      <dgm:t>
        <a:bodyPr/>
        <a:lstStyle/>
        <a:p>
          <a:endParaRPr lang="en-US"/>
        </a:p>
      </dgm:t>
    </dgm:pt>
    <dgm:pt modelId="{7BA79BE4-356E-4ACA-9B7C-53CED3545D80}">
      <dgm:prSet phldr="0"/>
      <dgm:spPr/>
      <dgm:t>
        <a:bodyPr/>
        <a:lstStyle/>
        <a:p>
          <a:pPr rtl="0"/>
          <a:r>
            <a:rPr lang="en-US">
              <a:latin typeface="Garamond" panose="02020404030301010803"/>
            </a:rPr>
            <a:t>Analyze patters</a:t>
          </a:r>
        </a:p>
      </dgm:t>
    </dgm:pt>
    <dgm:pt modelId="{CFC82B9C-B8E6-4A49-8A8D-0CEEA3AF4AA1}" type="parTrans" cxnId="{5F2FDD11-B53B-457A-B84F-ECFAA1A13CC2}">
      <dgm:prSet/>
      <dgm:spPr/>
    </dgm:pt>
    <dgm:pt modelId="{C9180363-E1AD-467D-A354-A527B6961FB4}" type="sibTrans" cxnId="{5F2FDD11-B53B-457A-B84F-ECFAA1A13CC2}">
      <dgm:prSet/>
      <dgm:spPr/>
      <dgm:t>
        <a:bodyPr/>
        <a:lstStyle/>
        <a:p>
          <a:endParaRPr lang="en-US"/>
        </a:p>
      </dgm:t>
    </dgm:pt>
    <dgm:pt modelId="{A2E65715-F41F-47EE-9DEB-79309D59C4C4}">
      <dgm:prSet phldr="0"/>
      <dgm:spPr/>
      <dgm:t>
        <a:bodyPr/>
        <a:lstStyle/>
        <a:p>
          <a:pPr rtl="0"/>
          <a:r>
            <a:rPr lang="en-US">
              <a:latin typeface="Garamond" panose="02020404030301010803"/>
            </a:rPr>
            <a:t>Graph points on a coordinated grid</a:t>
          </a:r>
        </a:p>
      </dgm:t>
    </dgm:pt>
    <dgm:pt modelId="{2D7D7C5A-3732-4B58-8323-25D52B6D641C}" type="parTrans" cxnId="{A27A76C1-A0C5-4B39-9EB3-DFDDE75E57EC}">
      <dgm:prSet/>
      <dgm:spPr/>
    </dgm:pt>
    <dgm:pt modelId="{566F0DF5-0EFF-4E0B-B8B5-EFD161C04792}" type="sibTrans" cxnId="{A27A76C1-A0C5-4B39-9EB3-DFDDE75E57EC}">
      <dgm:prSet/>
      <dgm:spPr/>
      <dgm:t>
        <a:bodyPr/>
        <a:lstStyle/>
        <a:p>
          <a:endParaRPr lang="en-US"/>
        </a:p>
      </dgm:t>
    </dgm:pt>
    <dgm:pt modelId="{389FFDB9-80B5-44BB-BB3B-6DB814D763C0}">
      <dgm:prSet phldr="0"/>
      <dgm:spPr/>
      <dgm:t>
        <a:bodyPr/>
        <a:lstStyle/>
        <a:p>
          <a:pPr rtl="0"/>
          <a:r>
            <a:rPr lang="en-US">
              <a:latin typeface="Garamond" panose="02020404030301010803"/>
            </a:rPr>
            <a:t>Change fractions to decimals and decimals to fractions</a:t>
          </a:r>
        </a:p>
      </dgm:t>
    </dgm:pt>
    <dgm:pt modelId="{6BB87FCD-7017-4060-8AC9-E8DDCD883E54}" type="parTrans" cxnId="{899BBDB7-0018-4354-A5C9-C5993E8FD4CF}">
      <dgm:prSet/>
      <dgm:spPr/>
    </dgm:pt>
    <dgm:pt modelId="{73F6CCC8-B4BE-4250-B761-927A8E471B07}" type="sibTrans" cxnId="{899BBDB7-0018-4354-A5C9-C5993E8FD4CF}">
      <dgm:prSet/>
      <dgm:spPr/>
      <dgm:t>
        <a:bodyPr/>
        <a:lstStyle/>
        <a:p>
          <a:endParaRPr lang="en-US"/>
        </a:p>
      </dgm:t>
    </dgm:pt>
    <dgm:pt modelId="{F9F0B353-A67F-4506-A2C0-35568C9736EC}" type="pres">
      <dgm:prSet presAssocID="{BC6AF7A1-2D28-4BF9-A9F6-00D4C6AC58E1}" presName="Name0" presStyleCnt="0">
        <dgm:presLayoutVars>
          <dgm:dir/>
          <dgm:resizeHandles val="exact"/>
        </dgm:presLayoutVars>
      </dgm:prSet>
      <dgm:spPr/>
    </dgm:pt>
    <dgm:pt modelId="{1CEABD39-85DA-4919-B8BF-486B724E39C2}" type="pres">
      <dgm:prSet presAssocID="{277B84CF-F22B-4F0B-A395-A86CB4BAADF0}" presName="node" presStyleLbl="node1" presStyleIdx="0" presStyleCnt="12">
        <dgm:presLayoutVars>
          <dgm:bulletEnabled val="1"/>
        </dgm:presLayoutVars>
      </dgm:prSet>
      <dgm:spPr/>
    </dgm:pt>
    <dgm:pt modelId="{81697BC3-9BA8-4DAF-9E7A-380F9AE699E0}" type="pres">
      <dgm:prSet presAssocID="{97D4E784-25DA-41BC-B497-79E521086D47}" presName="sibTrans" presStyleLbl="sibTrans1D1" presStyleIdx="0" presStyleCnt="11"/>
      <dgm:spPr/>
    </dgm:pt>
    <dgm:pt modelId="{FB9C168E-A03A-4319-B698-CC58B14A4116}" type="pres">
      <dgm:prSet presAssocID="{97D4E784-25DA-41BC-B497-79E521086D47}" presName="connectorText" presStyleLbl="sibTrans1D1" presStyleIdx="0" presStyleCnt="11"/>
      <dgm:spPr/>
    </dgm:pt>
    <dgm:pt modelId="{7A834CDC-EFE6-4B0E-A6D6-4367102003F5}" type="pres">
      <dgm:prSet presAssocID="{9804839B-3F3B-4AFE-9F2C-F1F3E130B30A}" presName="node" presStyleLbl="node1" presStyleIdx="1" presStyleCnt="12">
        <dgm:presLayoutVars>
          <dgm:bulletEnabled val="1"/>
        </dgm:presLayoutVars>
      </dgm:prSet>
      <dgm:spPr/>
    </dgm:pt>
    <dgm:pt modelId="{F1BC9355-FB0F-4E66-9647-562836D749CC}" type="pres">
      <dgm:prSet presAssocID="{E551008C-C378-43E0-9C74-E112CBB81A48}" presName="sibTrans" presStyleLbl="sibTrans1D1" presStyleIdx="1" presStyleCnt="11"/>
      <dgm:spPr/>
    </dgm:pt>
    <dgm:pt modelId="{FB0EB95D-5E45-4677-A3BD-F8007E235C19}" type="pres">
      <dgm:prSet presAssocID="{E551008C-C378-43E0-9C74-E112CBB81A48}" presName="connectorText" presStyleLbl="sibTrans1D1" presStyleIdx="1" presStyleCnt="11"/>
      <dgm:spPr/>
    </dgm:pt>
    <dgm:pt modelId="{0204C8ED-D3B8-48AF-B0EC-75B996724E43}" type="pres">
      <dgm:prSet presAssocID="{52A4F62C-1695-4EBB-8915-42AD105E66E3}" presName="node" presStyleLbl="node1" presStyleIdx="2" presStyleCnt="12">
        <dgm:presLayoutVars>
          <dgm:bulletEnabled val="1"/>
        </dgm:presLayoutVars>
      </dgm:prSet>
      <dgm:spPr/>
    </dgm:pt>
    <dgm:pt modelId="{4F60B894-1654-482D-B74A-44A282D36BDF}" type="pres">
      <dgm:prSet presAssocID="{E0635970-70A0-4E2A-81BF-84AE748BD16E}" presName="sibTrans" presStyleLbl="sibTrans1D1" presStyleIdx="2" presStyleCnt="11"/>
      <dgm:spPr/>
    </dgm:pt>
    <dgm:pt modelId="{F3391B61-CAE2-4614-8658-17838E14C5B4}" type="pres">
      <dgm:prSet presAssocID="{E0635970-70A0-4E2A-81BF-84AE748BD16E}" presName="connectorText" presStyleLbl="sibTrans1D1" presStyleIdx="2" presStyleCnt="11"/>
      <dgm:spPr/>
    </dgm:pt>
    <dgm:pt modelId="{6ED9ACF4-C6AC-4E7D-B5B9-82478752DD3B}" type="pres">
      <dgm:prSet presAssocID="{B59DF711-8D75-457D-B198-AFC6899AC8C2}" presName="node" presStyleLbl="node1" presStyleIdx="3" presStyleCnt="12">
        <dgm:presLayoutVars>
          <dgm:bulletEnabled val="1"/>
        </dgm:presLayoutVars>
      </dgm:prSet>
      <dgm:spPr/>
    </dgm:pt>
    <dgm:pt modelId="{4AB3C094-7F93-4219-8CC5-AA39B438D869}" type="pres">
      <dgm:prSet presAssocID="{9ADE98ED-E23C-46BE-86C7-6AE1A7ED6F48}" presName="sibTrans" presStyleLbl="sibTrans1D1" presStyleIdx="3" presStyleCnt="11"/>
      <dgm:spPr/>
    </dgm:pt>
    <dgm:pt modelId="{526EF4F6-BC61-4992-B47F-BAD6736DF453}" type="pres">
      <dgm:prSet presAssocID="{9ADE98ED-E23C-46BE-86C7-6AE1A7ED6F48}" presName="connectorText" presStyleLbl="sibTrans1D1" presStyleIdx="3" presStyleCnt="11"/>
      <dgm:spPr/>
    </dgm:pt>
    <dgm:pt modelId="{8BB66196-E5DB-42FD-9F3D-7BD66E2F340C}" type="pres">
      <dgm:prSet presAssocID="{7BA79BE4-356E-4ACA-9B7C-53CED3545D80}" presName="node" presStyleLbl="node1" presStyleIdx="4" presStyleCnt="12">
        <dgm:presLayoutVars>
          <dgm:bulletEnabled val="1"/>
        </dgm:presLayoutVars>
      </dgm:prSet>
      <dgm:spPr/>
    </dgm:pt>
    <dgm:pt modelId="{0A041222-B118-4376-9F4E-FF01BFF13E71}" type="pres">
      <dgm:prSet presAssocID="{C9180363-E1AD-467D-A354-A527B6961FB4}" presName="sibTrans" presStyleLbl="sibTrans1D1" presStyleIdx="4" presStyleCnt="11"/>
      <dgm:spPr/>
    </dgm:pt>
    <dgm:pt modelId="{521AC084-DA12-4BC6-8142-7FB2D32D6EAD}" type="pres">
      <dgm:prSet presAssocID="{C9180363-E1AD-467D-A354-A527B6961FB4}" presName="connectorText" presStyleLbl="sibTrans1D1" presStyleIdx="4" presStyleCnt="11"/>
      <dgm:spPr/>
    </dgm:pt>
    <dgm:pt modelId="{88DACD73-F614-4E2C-BD88-5FD7BA0C400E}" type="pres">
      <dgm:prSet presAssocID="{A2E65715-F41F-47EE-9DEB-79309D59C4C4}" presName="node" presStyleLbl="node1" presStyleIdx="5" presStyleCnt="12">
        <dgm:presLayoutVars>
          <dgm:bulletEnabled val="1"/>
        </dgm:presLayoutVars>
      </dgm:prSet>
      <dgm:spPr/>
    </dgm:pt>
    <dgm:pt modelId="{B1E2E1E6-8C14-48AF-9DC2-F20A43A45449}" type="pres">
      <dgm:prSet presAssocID="{566F0DF5-0EFF-4E0B-B8B5-EFD161C04792}" presName="sibTrans" presStyleLbl="sibTrans1D1" presStyleIdx="5" presStyleCnt="11"/>
      <dgm:spPr/>
    </dgm:pt>
    <dgm:pt modelId="{DEF43AB7-CCC5-4562-88DD-657FAF84D976}" type="pres">
      <dgm:prSet presAssocID="{566F0DF5-0EFF-4E0B-B8B5-EFD161C04792}" presName="connectorText" presStyleLbl="sibTrans1D1" presStyleIdx="5" presStyleCnt="11"/>
      <dgm:spPr/>
    </dgm:pt>
    <dgm:pt modelId="{286C171B-6D23-4D1B-A116-54045A9237D4}" type="pres">
      <dgm:prSet presAssocID="{389FFDB9-80B5-44BB-BB3B-6DB814D763C0}" presName="node" presStyleLbl="node1" presStyleIdx="6" presStyleCnt="12">
        <dgm:presLayoutVars>
          <dgm:bulletEnabled val="1"/>
        </dgm:presLayoutVars>
      </dgm:prSet>
      <dgm:spPr/>
    </dgm:pt>
    <dgm:pt modelId="{A0D69E36-995B-4B82-B135-F7319DF74C27}" type="pres">
      <dgm:prSet presAssocID="{73F6CCC8-B4BE-4250-B761-927A8E471B07}" presName="sibTrans" presStyleLbl="sibTrans1D1" presStyleIdx="6" presStyleCnt="11"/>
      <dgm:spPr/>
    </dgm:pt>
    <dgm:pt modelId="{DF78B794-C32B-48BF-B998-092B3647B5DE}" type="pres">
      <dgm:prSet presAssocID="{73F6CCC8-B4BE-4250-B761-927A8E471B07}" presName="connectorText" presStyleLbl="sibTrans1D1" presStyleIdx="6" presStyleCnt="11"/>
      <dgm:spPr/>
    </dgm:pt>
    <dgm:pt modelId="{B2508204-E31C-4738-A248-2899DF4B3BBA}" type="pres">
      <dgm:prSet presAssocID="{EFD9DCE1-6AF4-49D4-AC8F-702924E153C5}" presName="node" presStyleLbl="node1" presStyleIdx="7" presStyleCnt="12">
        <dgm:presLayoutVars>
          <dgm:bulletEnabled val="1"/>
        </dgm:presLayoutVars>
      </dgm:prSet>
      <dgm:spPr/>
    </dgm:pt>
    <dgm:pt modelId="{3D4BD3AC-E268-4479-9630-30E28E06C212}" type="pres">
      <dgm:prSet presAssocID="{0E2CAFC9-5F7A-48B6-95E2-7C40DDC56050}" presName="sibTrans" presStyleLbl="sibTrans1D1" presStyleIdx="7" presStyleCnt="11"/>
      <dgm:spPr/>
    </dgm:pt>
    <dgm:pt modelId="{84BE600E-7425-44A1-B0FE-D48802C41E43}" type="pres">
      <dgm:prSet presAssocID="{0E2CAFC9-5F7A-48B6-95E2-7C40DDC56050}" presName="connectorText" presStyleLbl="sibTrans1D1" presStyleIdx="7" presStyleCnt="11"/>
      <dgm:spPr/>
    </dgm:pt>
    <dgm:pt modelId="{5DED7F6F-52F0-48B7-A30D-9C2BFE563AFC}" type="pres">
      <dgm:prSet presAssocID="{F03659D2-AA77-4754-8E78-AEE37849754C}" presName="node" presStyleLbl="node1" presStyleIdx="8" presStyleCnt="12">
        <dgm:presLayoutVars>
          <dgm:bulletEnabled val="1"/>
        </dgm:presLayoutVars>
      </dgm:prSet>
      <dgm:spPr/>
    </dgm:pt>
    <dgm:pt modelId="{D852E0CD-AF13-4A09-9AC9-4E6E3EC7044E}" type="pres">
      <dgm:prSet presAssocID="{77E78CB1-D48F-4C31-B18B-EE004ADEBFF0}" presName="sibTrans" presStyleLbl="sibTrans1D1" presStyleIdx="8" presStyleCnt="11"/>
      <dgm:spPr/>
    </dgm:pt>
    <dgm:pt modelId="{4DA4A5B6-2ABD-4150-8855-0D71C5039008}" type="pres">
      <dgm:prSet presAssocID="{77E78CB1-D48F-4C31-B18B-EE004ADEBFF0}" presName="connectorText" presStyleLbl="sibTrans1D1" presStyleIdx="8" presStyleCnt="11"/>
      <dgm:spPr/>
    </dgm:pt>
    <dgm:pt modelId="{3402B3D9-C8F1-4DEA-B867-E99F2DA38DA1}" type="pres">
      <dgm:prSet presAssocID="{A85709E5-E9DD-4259-8048-C44E1D09178F}" presName="node" presStyleLbl="node1" presStyleIdx="9" presStyleCnt="12">
        <dgm:presLayoutVars>
          <dgm:bulletEnabled val="1"/>
        </dgm:presLayoutVars>
      </dgm:prSet>
      <dgm:spPr/>
    </dgm:pt>
    <dgm:pt modelId="{132166A3-6A2B-45B6-853B-9855C44A8410}" type="pres">
      <dgm:prSet presAssocID="{CF4E81B9-39E2-4A2A-B673-AC3EBC0E0E1A}" presName="sibTrans" presStyleLbl="sibTrans1D1" presStyleIdx="9" presStyleCnt="11"/>
      <dgm:spPr/>
    </dgm:pt>
    <dgm:pt modelId="{C0698BB7-22CB-4023-8231-0878A4451A4B}" type="pres">
      <dgm:prSet presAssocID="{CF4E81B9-39E2-4A2A-B673-AC3EBC0E0E1A}" presName="connectorText" presStyleLbl="sibTrans1D1" presStyleIdx="9" presStyleCnt="11"/>
      <dgm:spPr/>
    </dgm:pt>
    <dgm:pt modelId="{05C8E010-8B9C-4C9A-B677-537621BD025D}" type="pres">
      <dgm:prSet presAssocID="{19721E05-B177-45E1-A9D0-3489DA010360}" presName="node" presStyleLbl="node1" presStyleIdx="10" presStyleCnt="12">
        <dgm:presLayoutVars>
          <dgm:bulletEnabled val="1"/>
        </dgm:presLayoutVars>
      </dgm:prSet>
      <dgm:spPr/>
    </dgm:pt>
    <dgm:pt modelId="{BCD2A89E-8CC2-430C-B4E6-D1F3FBE15848}" type="pres">
      <dgm:prSet presAssocID="{7B236964-E462-4E64-82A9-A16A6C1FB194}" presName="sibTrans" presStyleLbl="sibTrans1D1" presStyleIdx="10" presStyleCnt="11"/>
      <dgm:spPr/>
    </dgm:pt>
    <dgm:pt modelId="{245DBAA1-174D-4D93-B8DE-AD3A9DBA0935}" type="pres">
      <dgm:prSet presAssocID="{7B236964-E462-4E64-82A9-A16A6C1FB194}" presName="connectorText" presStyleLbl="sibTrans1D1" presStyleIdx="10" presStyleCnt="11"/>
      <dgm:spPr/>
    </dgm:pt>
    <dgm:pt modelId="{A51DDB3B-3F35-422D-A446-1213D6F41749}" type="pres">
      <dgm:prSet presAssocID="{8A7FEA3B-5774-4202-BF43-D5378050D38C}" presName="node" presStyleLbl="node1" presStyleIdx="11" presStyleCnt="12">
        <dgm:presLayoutVars>
          <dgm:bulletEnabled val="1"/>
        </dgm:presLayoutVars>
      </dgm:prSet>
      <dgm:spPr/>
    </dgm:pt>
  </dgm:ptLst>
  <dgm:cxnLst>
    <dgm:cxn modelId="{B4E30B06-EE2D-43C1-BD8D-2D0AC8BF9DC7}" type="presOf" srcId="{73F6CCC8-B4BE-4250-B761-927A8E471B07}" destId="{A0D69E36-995B-4B82-B135-F7319DF74C27}" srcOrd="0" destOrd="0" presId="urn:microsoft.com/office/officeart/2016/7/layout/RepeatingBendingProcessNew"/>
    <dgm:cxn modelId="{BCBC1D0A-EBAA-4E7A-B643-4E287ED510B5}" type="presOf" srcId="{9804839B-3F3B-4AFE-9F2C-F1F3E130B30A}" destId="{7A834CDC-EFE6-4B0E-A6D6-4367102003F5}" srcOrd="0" destOrd="0" presId="urn:microsoft.com/office/officeart/2016/7/layout/RepeatingBendingProcessNew"/>
    <dgm:cxn modelId="{FB3E630D-00A7-48CC-91F1-ED824C4526F4}" type="presOf" srcId="{A85709E5-E9DD-4259-8048-C44E1D09178F}" destId="{3402B3D9-C8F1-4DEA-B867-E99F2DA38DA1}" srcOrd="0" destOrd="0" presId="urn:microsoft.com/office/officeart/2016/7/layout/RepeatingBendingProcessNew"/>
    <dgm:cxn modelId="{5F2FDD11-B53B-457A-B84F-ECFAA1A13CC2}" srcId="{BC6AF7A1-2D28-4BF9-A9F6-00D4C6AC58E1}" destId="{7BA79BE4-356E-4ACA-9B7C-53CED3545D80}" srcOrd="4" destOrd="0" parTransId="{CFC82B9C-B8E6-4A49-8A8D-0CEEA3AF4AA1}" sibTransId="{C9180363-E1AD-467D-A354-A527B6961FB4}"/>
    <dgm:cxn modelId="{AFA83718-D1C1-450E-B478-4EF1F109FE94}" type="presOf" srcId="{77E78CB1-D48F-4C31-B18B-EE004ADEBFF0}" destId="{4DA4A5B6-2ABD-4150-8855-0D71C5039008}" srcOrd="1" destOrd="0" presId="urn:microsoft.com/office/officeart/2016/7/layout/RepeatingBendingProcessNew"/>
    <dgm:cxn modelId="{CD7A451A-9F19-400C-AFCA-4DA6A1A4A419}" srcId="{BC6AF7A1-2D28-4BF9-A9F6-00D4C6AC58E1}" destId="{A85709E5-E9DD-4259-8048-C44E1D09178F}" srcOrd="9" destOrd="0" parTransId="{66E4606F-0AD1-4882-B491-934FB167B0EE}" sibTransId="{CF4E81B9-39E2-4A2A-B673-AC3EBC0E0E1A}"/>
    <dgm:cxn modelId="{7679A91C-9CAC-4BEF-9569-977536618242}" srcId="{BC6AF7A1-2D28-4BF9-A9F6-00D4C6AC58E1}" destId="{19721E05-B177-45E1-A9D0-3489DA010360}" srcOrd="10" destOrd="0" parTransId="{8820CEEA-1410-4333-883F-B1CC7C2B234B}" sibTransId="{7B236964-E462-4E64-82A9-A16A6C1FB194}"/>
    <dgm:cxn modelId="{AC0BF81E-36DB-4CB2-A7F6-7CBB288978D1}" type="presOf" srcId="{EFD9DCE1-6AF4-49D4-AC8F-702924E153C5}" destId="{B2508204-E31C-4738-A248-2899DF4B3BBA}" srcOrd="0" destOrd="0" presId="urn:microsoft.com/office/officeart/2016/7/layout/RepeatingBendingProcessNew"/>
    <dgm:cxn modelId="{B0C9E127-17F7-4CE4-A88F-A8A25B88849A}" type="presOf" srcId="{389FFDB9-80B5-44BB-BB3B-6DB814D763C0}" destId="{286C171B-6D23-4D1B-A116-54045A9237D4}" srcOrd="0" destOrd="0" presId="urn:microsoft.com/office/officeart/2016/7/layout/RepeatingBendingProcessNew"/>
    <dgm:cxn modelId="{F1AEB52C-6AC8-4576-AE1E-AC01ACBD58A5}" type="presOf" srcId="{7BA79BE4-356E-4ACA-9B7C-53CED3545D80}" destId="{8BB66196-E5DB-42FD-9F3D-7BD66E2F340C}" srcOrd="0" destOrd="0" presId="urn:microsoft.com/office/officeart/2016/7/layout/RepeatingBendingProcessNew"/>
    <dgm:cxn modelId="{5C444034-E79D-49F5-B53B-BD9F6B46F1CA}" type="presOf" srcId="{7B236964-E462-4E64-82A9-A16A6C1FB194}" destId="{BCD2A89E-8CC2-430C-B4E6-D1F3FBE15848}" srcOrd="0" destOrd="0" presId="urn:microsoft.com/office/officeart/2016/7/layout/RepeatingBendingProcessNew"/>
    <dgm:cxn modelId="{7C152B39-025E-4550-9A56-56707681BF89}" srcId="{BC6AF7A1-2D28-4BF9-A9F6-00D4C6AC58E1}" destId="{B59DF711-8D75-457D-B198-AFC6899AC8C2}" srcOrd="3" destOrd="0" parTransId="{DD042770-6592-4273-A691-93F180C8089F}" sibTransId="{9ADE98ED-E23C-46BE-86C7-6AE1A7ED6F48}"/>
    <dgm:cxn modelId="{CA2E133C-C963-4D47-8D02-0C764509B78E}" type="presOf" srcId="{E551008C-C378-43E0-9C74-E112CBB81A48}" destId="{FB0EB95D-5E45-4677-A3BD-F8007E235C19}" srcOrd="1" destOrd="0" presId="urn:microsoft.com/office/officeart/2016/7/layout/RepeatingBendingProcessNew"/>
    <dgm:cxn modelId="{AF4ACF3C-FA5E-43C5-BEBE-706C933AD7E0}" srcId="{BC6AF7A1-2D28-4BF9-A9F6-00D4C6AC58E1}" destId="{8A7FEA3B-5774-4202-BF43-D5378050D38C}" srcOrd="11" destOrd="0" parTransId="{86486F1B-6005-4782-BB89-62C81FF4AC50}" sibTransId="{39DC5DAB-E749-45C6-B434-0F437A57B260}"/>
    <dgm:cxn modelId="{89E51140-5DA7-4083-994E-B2C52F882C1E}" type="presOf" srcId="{B59DF711-8D75-457D-B198-AFC6899AC8C2}" destId="{6ED9ACF4-C6AC-4E7D-B5B9-82478752DD3B}" srcOrd="0" destOrd="0" presId="urn:microsoft.com/office/officeart/2016/7/layout/RepeatingBendingProcessNew"/>
    <dgm:cxn modelId="{31796E5B-6FE9-4DEC-8B76-D4A88B179C03}" type="presOf" srcId="{77E78CB1-D48F-4C31-B18B-EE004ADEBFF0}" destId="{D852E0CD-AF13-4A09-9AC9-4E6E3EC7044E}" srcOrd="0" destOrd="0" presId="urn:microsoft.com/office/officeart/2016/7/layout/RepeatingBendingProcessNew"/>
    <dgm:cxn modelId="{9886915E-0B7D-4A7B-84CC-3A5DE09DF04F}" type="presOf" srcId="{97D4E784-25DA-41BC-B497-79E521086D47}" destId="{FB9C168E-A03A-4319-B698-CC58B14A4116}" srcOrd="1" destOrd="0" presId="urn:microsoft.com/office/officeart/2016/7/layout/RepeatingBendingProcessNew"/>
    <dgm:cxn modelId="{D3C7ED43-D135-48A7-AA66-867B8DF667BE}" srcId="{BC6AF7A1-2D28-4BF9-A9F6-00D4C6AC58E1}" destId="{F03659D2-AA77-4754-8E78-AEE37849754C}" srcOrd="8" destOrd="0" parTransId="{B680AF13-4F03-4705-98A4-CE29D3A6AAAE}" sibTransId="{77E78CB1-D48F-4C31-B18B-EE004ADEBFF0}"/>
    <dgm:cxn modelId="{0E301C47-AA3F-4504-8205-BBDBE2871E26}" type="presOf" srcId="{7B236964-E462-4E64-82A9-A16A6C1FB194}" destId="{245DBAA1-174D-4D93-B8DE-AD3A9DBA0935}" srcOrd="1" destOrd="0" presId="urn:microsoft.com/office/officeart/2016/7/layout/RepeatingBendingProcessNew"/>
    <dgm:cxn modelId="{8DC25848-1C8D-4B93-B087-751A59CB33EA}" type="presOf" srcId="{CF4E81B9-39E2-4A2A-B673-AC3EBC0E0E1A}" destId="{132166A3-6A2B-45B6-853B-9855C44A8410}" srcOrd="0" destOrd="0" presId="urn:microsoft.com/office/officeart/2016/7/layout/RepeatingBendingProcessNew"/>
    <dgm:cxn modelId="{C660CE51-540F-46D8-89E2-95466BD4B9B6}" type="presOf" srcId="{0E2CAFC9-5F7A-48B6-95E2-7C40DDC56050}" destId="{3D4BD3AC-E268-4479-9630-30E28E06C212}" srcOrd="0" destOrd="0" presId="urn:microsoft.com/office/officeart/2016/7/layout/RepeatingBendingProcessNew"/>
    <dgm:cxn modelId="{032F5554-2825-4E1E-854A-EA6991433715}" srcId="{BC6AF7A1-2D28-4BF9-A9F6-00D4C6AC58E1}" destId="{EFD9DCE1-6AF4-49D4-AC8F-702924E153C5}" srcOrd="7" destOrd="0" parTransId="{44599E7C-4D71-42D4-AE8E-E4B2412047DC}" sibTransId="{0E2CAFC9-5F7A-48B6-95E2-7C40DDC56050}"/>
    <dgm:cxn modelId="{E9CC8655-62CD-4B9D-ABDA-6682D8607CFA}" type="presOf" srcId="{73F6CCC8-B4BE-4250-B761-927A8E471B07}" destId="{DF78B794-C32B-48BF-B998-092B3647B5DE}" srcOrd="1" destOrd="0" presId="urn:microsoft.com/office/officeart/2016/7/layout/RepeatingBendingProcessNew"/>
    <dgm:cxn modelId="{02B23C57-6841-4A2E-BD7F-CE215F504314}" type="presOf" srcId="{F03659D2-AA77-4754-8E78-AEE37849754C}" destId="{5DED7F6F-52F0-48B7-A30D-9C2BFE563AFC}" srcOrd="0" destOrd="0" presId="urn:microsoft.com/office/officeart/2016/7/layout/RepeatingBendingProcessNew"/>
    <dgm:cxn modelId="{6275BE81-60C6-4261-9E6A-EADDEF21B877}" type="presOf" srcId="{A2E65715-F41F-47EE-9DEB-79309D59C4C4}" destId="{88DACD73-F614-4E2C-BD88-5FD7BA0C400E}" srcOrd="0" destOrd="0" presId="urn:microsoft.com/office/officeart/2016/7/layout/RepeatingBendingProcessNew"/>
    <dgm:cxn modelId="{9BB96B82-BE75-471A-8DA5-CCEB9384314D}" srcId="{BC6AF7A1-2D28-4BF9-A9F6-00D4C6AC58E1}" destId="{277B84CF-F22B-4F0B-A395-A86CB4BAADF0}" srcOrd="0" destOrd="0" parTransId="{405F0257-E197-4DD6-8D39-DF289B9C33A1}" sibTransId="{97D4E784-25DA-41BC-B497-79E521086D47}"/>
    <dgm:cxn modelId="{7FACCA96-2D5B-4214-9225-E92ADE7815DA}" srcId="{BC6AF7A1-2D28-4BF9-A9F6-00D4C6AC58E1}" destId="{52A4F62C-1695-4EBB-8915-42AD105E66E3}" srcOrd="2" destOrd="0" parTransId="{F0665CAD-80BC-4742-863C-5C47879F68EF}" sibTransId="{E0635970-70A0-4E2A-81BF-84AE748BD16E}"/>
    <dgm:cxn modelId="{C5109B9C-52DB-40B4-BD25-F4B57F1C2C06}" type="presOf" srcId="{9ADE98ED-E23C-46BE-86C7-6AE1A7ED6F48}" destId="{526EF4F6-BC61-4992-B47F-BAD6736DF453}" srcOrd="1" destOrd="0" presId="urn:microsoft.com/office/officeart/2016/7/layout/RepeatingBendingProcessNew"/>
    <dgm:cxn modelId="{38CADE9E-52F3-44A8-A398-CDD5D820CECE}" type="presOf" srcId="{566F0DF5-0EFF-4E0B-B8B5-EFD161C04792}" destId="{B1E2E1E6-8C14-48AF-9DC2-F20A43A45449}" srcOrd="0" destOrd="0" presId="urn:microsoft.com/office/officeart/2016/7/layout/RepeatingBendingProcessNew"/>
    <dgm:cxn modelId="{8C26869F-3009-4884-861B-741C20AE3A43}" type="presOf" srcId="{C9180363-E1AD-467D-A354-A527B6961FB4}" destId="{0A041222-B118-4376-9F4E-FF01BFF13E71}" srcOrd="0" destOrd="0" presId="urn:microsoft.com/office/officeart/2016/7/layout/RepeatingBendingProcessNew"/>
    <dgm:cxn modelId="{F32B22A5-DDCA-41B5-AFFA-7493B6CCC568}" type="presOf" srcId="{277B84CF-F22B-4F0B-A395-A86CB4BAADF0}" destId="{1CEABD39-85DA-4919-B8BF-486B724E39C2}" srcOrd="0" destOrd="0" presId="urn:microsoft.com/office/officeart/2016/7/layout/RepeatingBendingProcessNew"/>
    <dgm:cxn modelId="{B90E67A5-1B52-4E30-AE85-5CDDE54F6566}" type="presOf" srcId="{0E2CAFC9-5F7A-48B6-95E2-7C40DDC56050}" destId="{84BE600E-7425-44A1-B0FE-D48802C41E43}" srcOrd="1" destOrd="0" presId="urn:microsoft.com/office/officeart/2016/7/layout/RepeatingBendingProcessNew"/>
    <dgm:cxn modelId="{74D4A2AB-2642-4221-ACB1-62AB0AB00559}" type="presOf" srcId="{C9180363-E1AD-467D-A354-A527B6961FB4}" destId="{521AC084-DA12-4BC6-8142-7FB2D32D6EAD}" srcOrd="1" destOrd="0" presId="urn:microsoft.com/office/officeart/2016/7/layout/RepeatingBendingProcessNew"/>
    <dgm:cxn modelId="{8619FAAE-87E5-4F5D-9594-08BA3C96B91B}" type="presOf" srcId="{E0635970-70A0-4E2A-81BF-84AE748BD16E}" destId="{4F60B894-1654-482D-B74A-44A282D36BDF}" srcOrd="0" destOrd="0" presId="urn:microsoft.com/office/officeart/2016/7/layout/RepeatingBendingProcessNew"/>
    <dgm:cxn modelId="{BB9D6CB3-26B3-4CD7-831A-5E4E0162548B}" type="presOf" srcId="{CF4E81B9-39E2-4A2A-B673-AC3EBC0E0E1A}" destId="{C0698BB7-22CB-4023-8231-0878A4451A4B}" srcOrd="1" destOrd="0" presId="urn:microsoft.com/office/officeart/2016/7/layout/RepeatingBendingProcessNew"/>
    <dgm:cxn modelId="{EB85EBB5-9565-4CAD-AEA2-885B63926110}" type="presOf" srcId="{E0635970-70A0-4E2A-81BF-84AE748BD16E}" destId="{F3391B61-CAE2-4614-8658-17838E14C5B4}" srcOrd="1" destOrd="0" presId="urn:microsoft.com/office/officeart/2016/7/layout/RepeatingBendingProcessNew"/>
    <dgm:cxn modelId="{91D322B6-16BD-47A8-B7A8-9015A349EF04}" srcId="{BC6AF7A1-2D28-4BF9-A9F6-00D4C6AC58E1}" destId="{9804839B-3F3B-4AFE-9F2C-F1F3E130B30A}" srcOrd="1" destOrd="0" parTransId="{1A6646FE-D3AD-4115-B14C-E2EF2F82357C}" sibTransId="{E551008C-C378-43E0-9C74-E112CBB81A48}"/>
    <dgm:cxn modelId="{899BBDB7-0018-4354-A5C9-C5993E8FD4CF}" srcId="{BC6AF7A1-2D28-4BF9-A9F6-00D4C6AC58E1}" destId="{389FFDB9-80B5-44BB-BB3B-6DB814D763C0}" srcOrd="6" destOrd="0" parTransId="{6BB87FCD-7017-4060-8AC9-E8DDCD883E54}" sibTransId="{73F6CCC8-B4BE-4250-B761-927A8E471B07}"/>
    <dgm:cxn modelId="{831DF3BA-B301-4696-9FEE-78A65CF3DF57}" type="presOf" srcId="{BC6AF7A1-2D28-4BF9-A9F6-00D4C6AC58E1}" destId="{F9F0B353-A67F-4506-A2C0-35568C9736EC}" srcOrd="0" destOrd="0" presId="urn:microsoft.com/office/officeart/2016/7/layout/RepeatingBendingProcessNew"/>
    <dgm:cxn modelId="{A27A76C1-A0C5-4B39-9EB3-DFDDE75E57EC}" srcId="{BC6AF7A1-2D28-4BF9-A9F6-00D4C6AC58E1}" destId="{A2E65715-F41F-47EE-9DEB-79309D59C4C4}" srcOrd="5" destOrd="0" parTransId="{2D7D7C5A-3732-4B58-8323-25D52B6D641C}" sibTransId="{566F0DF5-0EFF-4E0B-B8B5-EFD161C04792}"/>
    <dgm:cxn modelId="{480748C9-46CD-44FB-9C91-0DD7EAB4A906}" type="presOf" srcId="{566F0DF5-0EFF-4E0B-B8B5-EFD161C04792}" destId="{DEF43AB7-CCC5-4562-88DD-657FAF84D976}" srcOrd="1" destOrd="0" presId="urn:microsoft.com/office/officeart/2016/7/layout/RepeatingBendingProcessNew"/>
    <dgm:cxn modelId="{AAF88ACD-602B-4800-A1DD-7CC4E1EB717E}" type="presOf" srcId="{52A4F62C-1695-4EBB-8915-42AD105E66E3}" destId="{0204C8ED-D3B8-48AF-B0EC-75B996724E43}" srcOrd="0" destOrd="0" presId="urn:microsoft.com/office/officeart/2016/7/layout/RepeatingBendingProcessNew"/>
    <dgm:cxn modelId="{54A7E6CD-8E58-4FD9-8947-AEE68CE2C7FB}" type="presOf" srcId="{E551008C-C378-43E0-9C74-E112CBB81A48}" destId="{F1BC9355-FB0F-4E66-9647-562836D749CC}" srcOrd="0" destOrd="0" presId="urn:microsoft.com/office/officeart/2016/7/layout/RepeatingBendingProcessNew"/>
    <dgm:cxn modelId="{4F8412CE-F9B8-4C0A-9681-22F66EF11427}" type="presOf" srcId="{19721E05-B177-45E1-A9D0-3489DA010360}" destId="{05C8E010-8B9C-4C9A-B677-537621BD025D}" srcOrd="0" destOrd="0" presId="urn:microsoft.com/office/officeart/2016/7/layout/RepeatingBendingProcessNew"/>
    <dgm:cxn modelId="{74626EEE-AED5-4E39-A375-5C546A53F4FA}" type="presOf" srcId="{97D4E784-25DA-41BC-B497-79E521086D47}" destId="{81697BC3-9BA8-4DAF-9E7A-380F9AE699E0}" srcOrd="0" destOrd="0" presId="urn:microsoft.com/office/officeart/2016/7/layout/RepeatingBendingProcessNew"/>
    <dgm:cxn modelId="{B73CC8F6-C532-4F9F-B90F-0EC1B77E6666}" type="presOf" srcId="{9ADE98ED-E23C-46BE-86C7-6AE1A7ED6F48}" destId="{4AB3C094-7F93-4219-8CC5-AA39B438D869}" srcOrd="0" destOrd="0" presId="urn:microsoft.com/office/officeart/2016/7/layout/RepeatingBendingProcessNew"/>
    <dgm:cxn modelId="{F8FBBDFE-949B-449D-800D-FAAB2897286D}" type="presOf" srcId="{8A7FEA3B-5774-4202-BF43-D5378050D38C}" destId="{A51DDB3B-3F35-422D-A446-1213D6F41749}" srcOrd="0" destOrd="0" presId="urn:microsoft.com/office/officeart/2016/7/layout/RepeatingBendingProcessNew"/>
    <dgm:cxn modelId="{7CC65B74-59CF-40E0-A2D0-2944B0D42D12}" type="presParOf" srcId="{F9F0B353-A67F-4506-A2C0-35568C9736EC}" destId="{1CEABD39-85DA-4919-B8BF-486B724E39C2}" srcOrd="0" destOrd="0" presId="urn:microsoft.com/office/officeart/2016/7/layout/RepeatingBendingProcessNew"/>
    <dgm:cxn modelId="{4DF00BAE-7421-4DBA-B9B5-87F1D072091E}" type="presParOf" srcId="{F9F0B353-A67F-4506-A2C0-35568C9736EC}" destId="{81697BC3-9BA8-4DAF-9E7A-380F9AE699E0}" srcOrd="1" destOrd="0" presId="urn:microsoft.com/office/officeart/2016/7/layout/RepeatingBendingProcessNew"/>
    <dgm:cxn modelId="{F4C3E5FC-301E-4681-860C-639998764A07}" type="presParOf" srcId="{81697BC3-9BA8-4DAF-9E7A-380F9AE699E0}" destId="{FB9C168E-A03A-4319-B698-CC58B14A4116}" srcOrd="0" destOrd="0" presId="urn:microsoft.com/office/officeart/2016/7/layout/RepeatingBendingProcessNew"/>
    <dgm:cxn modelId="{975A6F0B-E7F6-4ABB-905A-D567E85D36C7}" type="presParOf" srcId="{F9F0B353-A67F-4506-A2C0-35568C9736EC}" destId="{7A834CDC-EFE6-4B0E-A6D6-4367102003F5}" srcOrd="2" destOrd="0" presId="urn:microsoft.com/office/officeart/2016/7/layout/RepeatingBendingProcessNew"/>
    <dgm:cxn modelId="{D53B251D-4809-4749-B451-B095A338B0CD}" type="presParOf" srcId="{F9F0B353-A67F-4506-A2C0-35568C9736EC}" destId="{F1BC9355-FB0F-4E66-9647-562836D749CC}" srcOrd="3" destOrd="0" presId="urn:microsoft.com/office/officeart/2016/7/layout/RepeatingBendingProcessNew"/>
    <dgm:cxn modelId="{96AF10AD-7A7B-43E3-9DD1-F3EC0E013441}" type="presParOf" srcId="{F1BC9355-FB0F-4E66-9647-562836D749CC}" destId="{FB0EB95D-5E45-4677-A3BD-F8007E235C19}" srcOrd="0" destOrd="0" presId="urn:microsoft.com/office/officeart/2016/7/layout/RepeatingBendingProcessNew"/>
    <dgm:cxn modelId="{248335C1-A83B-4DC2-8AB6-2E07DD0F1086}" type="presParOf" srcId="{F9F0B353-A67F-4506-A2C0-35568C9736EC}" destId="{0204C8ED-D3B8-48AF-B0EC-75B996724E43}" srcOrd="4" destOrd="0" presId="urn:microsoft.com/office/officeart/2016/7/layout/RepeatingBendingProcessNew"/>
    <dgm:cxn modelId="{F27220AC-7558-45FB-A81F-62A1F319F82A}" type="presParOf" srcId="{F9F0B353-A67F-4506-A2C0-35568C9736EC}" destId="{4F60B894-1654-482D-B74A-44A282D36BDF}" srcOrd="5" destOrd="0" presId="urn:microsoft.com/office/officeart/2016/7/layout/RepeatingBendingProcessNew"/>
    <dgm:cxn modelId="{6D56A40D-B5FB-4CBD-BBEB-0C7896D04838}" type="presParOf" srcId="{4F60B894-1654-482D-B74A-44A282D36BDF}" destId="{F3391B61-CAE2-4614-8658-17838E14C5B4}" srcOrd="0" destOrd="0" presId="urn:microsoft.com/office/officeart/2016/7/layout/RepeatingBendingProcessNew"/>
    <dgm:cxn modelId="{6228E36F-B420-4AAC-9BFF-BF5C44C76A48}" type="presParOf" srcId="{F9F0B353-A67F-4506-A2C0-35568C9736EC}" destId="{6ED9ACF4-C6AC-4E7D-B5B9-82478752DD3B}" srcOrd="6" destOrd="0" presId="urn:microsoft.com/office/officeart/2016/7/layout/RepeatingBendingProcessNew"/>
    <dgm:cxn modelId="{57D10DE9-7FF5-4580-8275-6D98FBFA6820}" type="presParOf" srcId="{F9F0B353-A67F-4506-A2C0-35568C9736EC}" destId="{4AB3C094-7F93-4219-8CC5-AA39B438D869}" srcOrd="7" destOrd="0" presId="urn:microsoft.com/office/officeart/2016/7/layout/RepeatingBendingProcessNew"/>
    <dgm:cxn modelId="{78178922-AA6A-4870-A351-9432D93138C0}" type="presParOf" srcId="{4AB3C094-7F93-4219-8CC5-AA39B438D869}" destId="{526EF4F6-BC61-4992-B47F-BAD6736DF453}" srcOrd="0" destOrd="0" presId="urn:microsoft.com/office/officeart/2016/7/layout/RepeatingBendingProcessNew"/>
    <dgm:cxn modelId="{DDE9842B-DBA1-4AA1-A2D7-05513D14FCDB}" type="presParOf" srcId="{F9F0B353-A67F-4506-A2C0-35568C9736EC}" destId="{8BB66196-E5DB-42FD-9F3D-7BD66E2F340C}" srcOrd="8" destOrd="0" presId="urn:microsoft.com/office/officeart/2016/7/layout/RepeatingBendingProcessNew"/>
    <dgm:cxn modelId="{9737FD39-FD4C-4BFF-840E-60106E0C8240}" type="presParOf" srcId="{F9F0B353-A67F-4506-A2C0-35568C9736EC}" destId="{0A041222-B118-4376-9F4E-FF01BFF13E71}" srcOrd="9" destOrd="0" presId="urn:microsoft.com/office/officeart/2016/7/layout/RepeatingBendingProcessNew"/>
    <dgm:cxn modelId="{2BF5BE06-6496-448E-88C4-345F3DF4F469}" type="presParOf" srcId="{0A041222-B118-4376-9F4E-FF01BFF13E71}" destId="{521AC084-DA12-4BC6-8142-7FB2D32D6EAD}" srcOrd="0" destOrd="0" presId="urn:microsoft.com/office/officeart/2016/7/layout/RepeatingBendingProcessNew"/>
    <dgm:cxn modelId="{EDC26F05-624D-485A-A118-0ACCF32D3371}" type="presParOf" srcId="{F9F0B353-A67F-4506-A2C0-35568C9736EC}" destId="{88DACD73-F614-4E2C-BD88-5FD7BA0C400E}" srcOrd="10" destOrd="0" presId="urn:microsoft.com/office/officeart/2016/7/layout/RepeatingBendingProcessNew"/>
    <dgm:cxn modelId="{67E9A528-4D65-4F80-8185-280340D5FC86}" type="presParOf" srcId="{F9F0B353-A67F-4506-A2C0-35568C9736EC}" destId="{B1E2E1E6-8C14-48AF-9DC2-F20A43A45449}" srcOrd="11" destOrd="0" presId="urn:microsoft.com/office/officeart/2016/7/layout/RepeatingBendingProcessNew"/>
    <dgm:cxn modelId="{CF0D8D1A-4BF8-43DE-8876-265FE4B340E9}" type="presParOf" srcId="{B1E2E1E6-8C14-48AF-9DC2-F20A43A45449}" destId="{DEF43AB7-CCC5-4562-88DD-657FAF84D976}" srcOrd="0" destOrd="0" presId="urn:microsoft.com/office/officeart/2016/7/layout/RepeatingBendingProcessNew"/>
    <dgm:cxn modelId="{46751C07-DAE8-401F-95BE-FF1C8BF8DB5E}" type="presParOf" srcId="{F9F0B353-A67F-4506-A2C0-35568C9736EC}" destId="{286C171B-6D23-4D1B-A116-54045A9237D4}" srcOrd="12" destOrd="0" presId="urn:microsoft.com/office/officeart/2016/7/layout/RepeatingBendingProcessNew"/>
    <dgm:cxn modelId="{48DF4847-0F6C-4A4B-8DFC-BC507EDE0A57}" type="presParOf" srcId="{F9F0B353-A67F-4506-A2C0-35568C9736EC}" destId="{A0D69E36-995B-4B82-B135-F7319DF74C27}" srcOrd="13" destOrd="0" presId="urn:microsoft.com/office/officeart/2016/7/layout/RepeatingBendingProcessNew"/>
    <dgm:cxn modelId="{16564AD0-DA17-41F5-AFDB-23FC175F4281}" type="presParOf" srcId="{A0D69E36-995B-4B82-B135-F7319DF74C27}" destId="{DF78B794-C32B-48BF-B998-092B3647B5DE}" srcOrd="0" destOrd="0" presId="urn:microsoft.com/office/officeart/2016/7/layout/RepeatingBendingProcessNew"/>
    <dgm:cxn modelId="{A08C4596-0053-4F87-B460-7C8A94E0F601}" type="presParOf" srcId="{F9F0B353-A67F-4506-A2C0-35568C9736EC}" destId="{B2508204-E31C-4738-A248-2899DF4B3BBA}" srcOrd="14" destOrd="0" presId="urn:microsoft.com/office/officeart/2016/7/layout/RepeatingBendingProcessNew"/>
    <dgm:cxn modelId="{70943EDC-4430-4C0B-83A9-C539E5B68846}" type="presParOf" srcId="{F9F0B353-A67F-4506-A2C0-35568C9736EC}" destId="{3D4BD3AC-E268-4479-9630-30E28E06C212}" srcOrd="15" destOrd="0" presId="urn:microsoft.com/office/officeart/2016/7/layout/RepeatingBendingProcessNew"/>
    <dgm:cxn modelId="{7CB2FA89-F691-4D97-8B18-BF581362B920}" type="presParOf" srcId="{3D4BD3AC-E268-4479-9630-30E28E06C212}" destId="{84BE600E-7425-44A1-B0FE-D48802C41E43}" srcOrd="0" destOrd="0" presId="urn:microsoft.com/office/officeart/2016/7/layout/RepeatingBendingProcessNew"/>
    <dgm:cxn modelId="{6EB98EE0-5BDE-400D-B9AC-B7138B69550E}" type="presParOf" srcId="{F9F0B353-A67F-4506-A2C0-35568C9736EC}" destId="{5DED7F6F-52F0-48B7-A30D-9C2BFE563AFC}" srcOrd="16" destOrd="0" presId="urn:microsoft.com/office/officeart/2016/7/layout/RepeatingBendingProcessNew"/>
    <dgm:cxn modelId="{DB3717B3-D12B-4761-82FC-E0A8973A80BA}" type="presParOf" srcId="{F9F0B353-A67F-4506-A2C0-35568C9736EC}" destId="{D852E0CD-AF13-4A09-9AC9-4E6E3EC7044E}" srcOrd="17" destOrd="0" presId="urn:microsoft.com/office/officeart/2016/7/layout/RepeatingBendingProcessNew"/>
    <dgm:cxn modelId="{54510467-7797-4EC3-98D1-4DE9263B3756}" type="presParOf" srcId="{D852E0CD-AF13-4A09-9AC9-4E6E3EC7044E}" destId="{4DA4A5B6-2ABD-4150-8855-0D71C5039008}" srcOrd="0" destOrd="0" presId="urn:microsoft.com/office/officeart/2016/7/layout/RepeatingBendingProcessNew"/>
    <dgm:cxn modelId="{A7418DA7-85A8-4A75-B17C-729543D8AA60}" type="presParOf" srcId="{F9F0B353-A67F-4506-A2C0-35568C9736EC}" destId="{3402B3D9-C8F1-4DEA-B867-E99F2DA38DA1}" srcOrd="18" destOrd="0" presId="urn:microsoft.com/office/officeart/2016/7/layout/RepeatingBendingProcessNew"/>
    <dgm:cxn modelId="{6026D61F-BFCD-4001-A0CA-C0CFAF367793}" type="presParOf" srcId="{F9F0B353-A67F-4506-A2C0-35568C9736EC}" destId="{132166A3-6A2B-45B6-853B-9855C44A8410}" srcOrd="19" destOrd="0" presId="urn:microsoft.com/office/officeart/2016/7/layout/RepeatingBendingProcessNew"/>
    <dgm:cxn modelId="{D492C6F0-AD3A-439E-B9A8-DDF71F426E9C}" type="presParOf" srcId="{132166A3-6A2B-45B6-853B-9855C44A8410}" destId="{C0698BB7-22CB-4023-8231-0878A4451A4B}" srcOrd="0" destOrd="0" presId="urn:microsoft.com/office/officeart/2016/7/layout/RepeatingBendingProcessNew"/>
    <dgm:cxn modelId="{27DAFF70-7380-48BF-89C9-643A3B3BD6B7}" type="presParOf" srcId="{F9F0B353-A67F-4506-A2C0-35568C9736EC}" destId="{05C8E010-8B9C-4C9A-B677-537621BD025D}" srcOrd="20" destOrd="0" presId="urn:microsoft.com/office/officeart/2016/7/layout/RepeatingBendingProcessNew"/>
    <dgm:cxn modelId="{EE834170-0F20-492B-AC2C-302156F4033B}" type="presParOf" srcId="{F9F0B353-A67F-4506-A2C0-35568C9736EC}" destId="{BCD2A89E-8CC2-430C-B4E6-D1F3FBE15848}" srcOrd="21" destOrd="0" presId="urn:microsoft.com/office/officeart/2016/7/layout/RepeatingBendingProcessNew"/>
    <dgm:cxn modelId="{E9291EDE-6DF3-4FFB-B443-F7D329AEFA1B}" type="presParOf" srcId="{BCD2A89E-8CC2-430C-B4E6-D1F3FBE15848}" destId="{245DBAA1-174D-4D93-B8DE-AD3A9DBA0935}" srcOrd="0" destOrd="0" presId="urn:microsoft.com/office/officeart/2016/7/layout/RepeatingBendingProcessNew"/>
    <dgm:cxn modelId="{7C0D2558-997D-4E5C-8998-056545EB5CC7}" type="presParOf" srcId="{F9F0B353-A67F-4506-A2C0-35568C9736EC}" destId="{A51DDB3B-3F35-422D-A446-1213D6F41749}"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2B99-771E-47A7-B41C-9F1465FB1F9B}">
      <dsp:nvSpPr>
        <dsp:cNvPr id="0" name=""/>
        <dsp:cNvSpPr/>
      </dsp:nvSpPr>
      <dsp:spPr>
        <a:xfrm>
          <a:off x="0" y="4100"/>
          <a:ext cx="5914209" cy="8734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A5B1-A899-4F21-96E4-B48C8A006636}">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6C8E5-08EA-4BCE-A037-7EFC03C3B990}">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Complete student agenda in class daily</a:t>
          </a:r>
        </a:p>
      </dsp:txBody>
      <dsp:txXfrm>
        <a:off x="1008787" y="4100"/>
        <a:ext cx="4905421" cy="873409"/>
      </dsp:txXfrm>
    </dsp:sp>
    <dsp:sp modelId="{80789CB2-28E7-4755-AF67-3CCC613AE0A3}">
      <dsp:nvSpPr>
        <dsp:cNvPr id="0" name=""/>
        <dsp:cNvSpPr/>
      </dsp:nvSpPr>
      <dsp:spPr>
        <a:xfrm>
          <a:off x="0" y="1095862"/>
          <a:ext cx="5914209" cy="8734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BB4D8-BF68-4D5F-A797-F363F8B4E235}">
      <dsp:nvSpPr>
        <dsp:cNvPr id="0" name=""/>
        <dsp:cNvSpPr/>
      </dsp:nvSpPr>
      <dsp:spPr>
        <a:xfrm>
          <a:off x="264206" y="1292379"/>
          <a:ext cx="480375" cy="480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F4F3EB-526D-46CB-8C51-4FDC973E385A}">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Adhere to school </a:t>
          </a:r>
          <a:r>
            <a:rPr lang="en-US" sz="1900" kern="1200">
              <a:latin typeface="Garamond" panose="02020404030301010803"/>
            </a:rPr>
            <a:t>rules</a:t>
          </a:r>
          <a:endParaRPr lang="en-US" sz="1900" kern="1200"/>
        </a:p>
      </dsp:txBody>
      <dsp:txXfrm>
        <a:off x="1008787" y="1095862"/>
        <a:ext cx="4905421" cy="873409"/>
      </dsp:txXfrm>
    </dsp:sp>
    <dsp:sp modelId="{8D57107F-EA24-4B2F-9595-FF5FDE935E3C}">
      <dsp:nvSpPr>
        <dsp:cNvPr id="0" name=""/>
        <dsp:cNvSpPr/>
      </dsp:nvSpPr>
      <dsp:spPr>
        <a:xfrm>
          <a:off x="0" y="2187623"/>
          <a:ext cx="5914209" cy="8734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74F69-597B-47CF-9E01-7B6D01BB9C12}">
      <dsp:nvSpPr>
        <dsp:cNvPr id="0" name=""/>
        <dsp:cNvSpPr/>
      </dsp:nvSpPr>
      <dsp:spPr>
        <a:xfrm>
          <a:off x="264206" y="2384140"/>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D3DD7E-AD27-4614-A2A5-E7F107B7C577}">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rtl="0">
            <a:lnSpc>
              <a:spcPct val="100000"/>
            </a:lnSpc>
            <a:spcBef>
              <a:spcPct val="0"/>
            </a:spcBef>
            <a:spcAft>
              <a:spcPct val="35000"/>
            </a:spcAft>
            <a:buNone/>
          </a:pPr>
          <a:r>
            <a:rPr lang="en-US" sz="1900" kern="1200"/>
            <a:t>Check grades at least</a:t>
          </a:r>
          <a:r>
            <a:rPr lang="en-US" sz="1900" kern="1200">
              <a:latin typeface="Garamond" panose="02020404030301010803"/>
            </a:rPr>
            <a:t> once a week</a:t>
          </a:r>
          <a:r>
            <a:rPr lang="en-US" sz="1900" kern="1200"/>
            <a:t> in Infinite Campus</a:t>
          </a:r>
        </a:p>
      </dsp:txBody>
      <dsp:txXfrm>
        <a:off x="1008787" y="2187623"/>
        <a:ext cx="4905421" cy="873409"/>
      </dsp:txXfrm>
    </dsp:sp>
    <dsp:sp modelId="{AFB23DB7-0AEE-49B0-91B5-3F50BDCF3FA4}">
      <dsp:nvSpPr>
        <dsp:cNvPr id="0" name=""/>
        <dsp:cNvSpPr/>
      </dsp:nvSpPr>
      <dsp:spPr>
        <a:xfrm>
          <a:off x="0" y="3279385"/>
          <a:ext cx="5914209" cy="8734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6BAB3-3A92-4B82-8928-6836325698C2}">
      <dsp:nvSpPr>
        <dsp:cNvPr id="0" name=""/>
        <dsp:cNvSpPr/>
      </dsp:nvSpPr>
      <dsp:spPr>
        <a:xfrm>
          <a:off x="264206" y="3475902"/>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867C8-7DAF-4B8B-93B9-711A5E69E51C}">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100000"/>
            </a:lnSpc>
            <a:spcBef>
              <a:spcPct val="0"/>
            </a:spcBef>
            <a:spcAft>
              <a:spcPct val="35000"/>
            </a:spcAft>
            <a:buNone/>
          </a:pPr>
          <a:r>
            <a:rPr lang="en-US" sz="1900" kern="1200"/>
            <a:t>Turn in missing/late assignments</a:t>
          </a:r>
        </a:p>
      </dsp:txBody>
      <dsp:txXfrm>
        <a:off x="1008787" y="3279385"/>
        <a:ext cx="4905421" cy="873409"/>
      </dsp:txXfrm>
    </dsp:sp>
    <dsp:sp modelId="{1F16EDB2-1C80-4EC8-BC6C-446878F91D15}">
      <dsp:nvSpPr>
        <dsp:cNvPr id="0" name=""/>
        <dsp:cNvSpPr/>
      </dsp:nvSpPr>
      <dsp:spPr>
        <a:xfrm>
          <a:off x="0" y="4371147"/>
          <a:ext cx="5914209" cy="87340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AA840-7BAB-4AF7-9B76-0D92D2BF619F}">
      <dsp:nvSpPr>
        <dsp:cNvPr id="0" name=""/>
        <dsp:cNvSpPr/>
      </dsp:nvSpPr>
      <dsp:spPr>
        <a:xfrm>
          <a:off x="264206" y="4567664"/>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86FEB9-B347-4491-8112-63124DEE89F0}">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rtl="0">
            <a:lnSpc>
              <a:spcPct val="100000"/>
            </a:lnSpc>
            <a:spcBef>
              <a:spcPct val="0"/>
            </a:spcBef>
            <a:spcAft>
              <a:spcPct val="35000"/>
            </a:spcAft>
            <a:buNone/>
          </a:pPr>
          <a:r>
            <a:rPr lang="en-US" sz="1900" kern="1200"/>
            <a:t>Be proactive by seeing</a:t>
          </a:r>
          <a:r>
            <a:rPr lang="en-US" sz="1900" kern="1200">
              <a:latin typeface="Garamond" panose="02020404030301010803"/>
            </a:rPr>
            <a:t> me</a:t>
          </a:r>
          <a:r>
            <a:rPr lang="en-US" sz="1900" kern="1200"/>
            <a:t> for</a:t>
          </a:r>
          <a:r>
            <a:rPr lang="en-US" sz="1900" kern="1200">
              <a:latin typeface="Garamond" panose="02020404030301010803"/>
            </a:rPr>
            <a:t> any</a:t>
          </a:r>
          <a:r>
            <a:rPr lang="en-US" sz="1900" kern="1200"/>
            <a:t> questions/clarification with missing assignments</a:t>
          </a:r>
        </a:p>
      </dsp:txBody>
      <dsp:txXfrm>
        <a:off x="1008787" y="4371147"/>
        <a:ext cx="4905421" cy="873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44C28-748F-420D-8D8A-9773ECA5F5E2}">
      <dsp:nvSpPr>
        <dsp:cNvPr id="0" name=""/>
        <dsp:cNvSpPr/>
      </dsp:nvSpPr>
      <dsp:spPr>
        <a:xfrm>
          <a:off x="0" y="1034"/>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6E8E7-F90A-498B-83F3-0C6DE6F8AF89}">
      <dsp:nvSpPr>
        <dsp:cNvPr id="0" name=""/>
        <dsp:cNvSpPr/>
      </dsp:nvSpPr>
      <dsp:spPr>
        <a:xfrm>
          <a:off x="158632" y="119025"/>
          <a:ext cx="288422" cy="288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035C8-F948-4DD0-B8FE-08C9D03ADE12}">
      <dsp:nvSpPr>
        <dsp:cNvPr id="0" name=""/>
        <dsp:cNvSpPr/>
      </dsp:nvSpPr>
      <dsp:spPr>
        <a:xfrm>
          <a:off x="605687" y="1034"/>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Online Textbooks</a:t>
          </a:r>
        </a:p>
      </dsp:txBody>
      <dsp:txXfrm>
        <a:off x="605687" y="1034"/>
        <a:ext cx="8618472" cy="524404"/>
      </dsp:txXfrm>
    </dsp:sp>
    <dsp:sp modelId="{B2517DBB-A5A7-4328-A4C8-566752B9A510}">
      <dsp:nvSpPr>
        <dsp:cNvPr id="0" name=""/>
        <dsp:cNvSpPr/>
      </dsp:nvSpPr>
      <dsp:spPr>
        <a:xfrm>
          <a:off x="0" y="656540"/>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B6695-164B-4C69-B875-22B06D6FE675}">
      <dsp:nvSpPr>
        <dsp:cNvPr id="0" name=""/>
        <dsp:cNvSpPr/>
      </dsp:nvSpPr>
      <dsp:spPr>
        <a:xfrm>
          <a:off x="158632" y="774531"/>
          <a:ext cx="288422" cy="288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7ED3A-B82D-435E-B2CA-21FAE3F0ED40}">
      <dsp:nvSpPr>
        <dsp:cNvPr id="0" name=""/>
        <dsp:cNvSpPr/>
      </dsp:nvSpPr>
      <dsp:spPr>
        <a:xfrm>
          <a:off x="605687" y="656540"/>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Reading – </a:t>
          </a:r>
          <a:r>
            <a:rPr lang="en-US" sz="2200" kern="1200">
              <a:latin typeface="Garamond" panose="02020404030301010803"/>
            </a:rPr>
            <a:t>Into Reading</a:t>
          </a:r>
          <a:endParaRPr lang="en-US" sz="2200" kern="1200"/>
        </a:p>
      </dsp:txBody>
      <dsp:txXfrm>
        <a:off x="605687" y="656540"/>
        <a:ext cx="8618472" cy="524404"/>
      </dsp:txXfrm>
    </dsp:sp>
    <dsp:sp modelId="{F4D59127-AFCF-4600-B544-E549B57E02EE}">
      <dsp:nvSpPr>
        <dsp:cNvPr id="0" name=""/>
        <dsp:cNvSpPr/>
      </dsp:nvSpPr>
      <dsp:spPr>
        <a:xfrm>
          <a:off x="0" y="1312045"/>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4D5F6-9BAF-4D30-9A2C-0AE9CF69ED18}">
      <dsp:nvSpPr>
        <dsp:cNvPr id="0" name=""/>
        <dsp:cNvSpPr/>
      </dsp:nvSpPr>
      <dsp:spPr>
        <a:xfrm>
          <a:off x="158632" y="1430036"/>
          <a:ext cx="288422" cy="2884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D6648-FB7B-40F1-968C-FA535D35191E}">
      <dsp:nvSpPr>
        <dsp:cNvPr id="0" name=""/>
        <dsp:cNvSpPr/>
      </dsp:nvSpPr>
      <dsp:spPr>
        <a:xfrm>
          <a:off x="605687" y="1312045"/>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rtl="0">
            <a:lnSpc>
              <a:spcPct val="100000"/>
            </a:lnSpc>
            <a:spcBef>
              <a:spcPct val="0"/>
            </a:spcBef>
            <a:spcAft>
              <a:spcPct val="35000"/>
            </a:spcAft>
            <a:buNone/>
          </a:pPr>
          <a:r>
            <a:rPr lang="en-US" sz="2200" kern="1200"/>
            <a:t>Math – McGraw Hill</a:t>
          </a:r>
          <a:r>
            <a:rPr lang="en-US" sz="2200" kern="1200">
              <a:latin typeface="Garamond" panose="02020404030301010803"/>
            </a:rPr>
            <a:t> – My Math</a:t>
          </a:r>
          <a:endParaRPr lang="en-US" sz="2200" kern="1200"/>
        </a:p>
      </dsp:txBody>
      <dsp:txXfrm>
        <a:off x="605687" y="1312045"/>
        <a:ext cx="8618472" cy="524404"/>
      </dsp:txXfrm>
    </dsp:sp>
    <dsp:sp modelId="{1AA69D69-4529-4944-ADE0-240662159026}">
      <dsp:nvSpPr>
        <dsp:cNvPr id="0" name=""/>
        <dsp:cNvSpPr/>
      </dsp:nvSpPr>
      <dsp:spPr>
        <a:xfrm>
          <a:off x="0" y="1967550"/>
          <a:ext cx="9224160" cy="5244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608BA-5864-4EF3-8024-EAB442B624BC}">
      <dsp:nvSpPr>
        <dsp:cNvPr id="0" name=""/>
        <dsp:cNvSpPr/>
      </dsp:nvSpPr>
      <dsp:spPr>
        <a:xfrm>
          <a:off x="158632" y="2085541"/>
          <a:ext cx="288422" cy="2884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0E8FB-6B60-4ABA-95CF-EAD92F64C108}">
      <dsp:nvSpPr>
        <dsp:cNvPr id="0" name=""/>
        <dsp:cNvSpPr/>
      </dsp:nvSpPr>
      <dsp:spPr>
        <a:xfrm>
          <a:off x="605687" y="1967550"/>
          <a:ext cx="8618472" cy="52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99" tIns="55499" rIns="55499" bIns="55499" numCol="1" spcCol="1270" anchor="ctr" anchorCtr="0">
          <a:noAutofit/>
        </a:bodyPr>
        <a:lstStyle/>
        <a:p>
          <a:pPr marL="0" lvl="0" indent="0" algn="l" defTabSz="977900">
            <a:lnSpc>
              <a:spcPct val="100000"/>
            </a:lnSpc>
            <a:spcBef>
              <a:spcPct val="0"/>
            </a:spcBef>
            <a:spcAft>
              <a:spcPct val="35000"/>
            </a:spcAft>
            <a:buNone/>
          </a:pPr>
          <a:r>
            <a:rPr lang="en-US" sz="2200" kern="1200"/>
            <a:t>Online textbooks only accessible through student login, not parent login</a:t>
          </a:r>
        </a:p>
      </dsp:txBody>
      <dsp:txXfrm>
        <a:off x="605687" y="1967550"/>
        <a:ext cx="8618472" cy="524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B7617-8F05-4819-8C12-286EA725A95E}">
      <dsp:nvSpPr>
        <dsp:cNvPr id="0" name=""/>
        <dsp:cNvSpPr/>
      </dsp:nvSpPr>
      <dsp:spPr>
        <a:xfrm>
          <a:off x="0" y="593928"/>
          <a:ext cx="5914209" cy="1360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99872" rIns="4590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Username: </a:t>
          </a:r>
          <a:r>
            <a:rPr lang="en-US" sz="2400" u="sng" kern="1200"/>
            <a:t>s + student id</a:t>
          </a:r>
          <a:endParaRPr lang="en-US" sz="2400" kern="1200"/>
        </a:p>
        <a:p>
          <a:pPr marL="228600" lvl="1" indent="-228600" algn="l" defTabSz="1066800" rtl="0">
            <a:lnSpc>
              <a:spcPct val="90000"/>
            </a:lnSpc>
            <a:spcBef>
              <a:spcPct val="0"/>
            </a:spcBef>
            <a:spcAft>
              <a:spcPct val="15000"/>
            </a:spcAft>
            <a:buChar char="•"/>
          </a:pPr>
          <a:r>
            <a:rPr lang="en-US" sz="2400" kern="1200"/>
            <a:t>Password: </a:t>
          </a:r>
          <a:r>
            <a:rPr lang="en-US" sz="2400" u="sng" kern="1200"/>
            <a:t>s + student id</a:t>
          </a:r>
          <a:r>
            <a:rPr lang="en-US" sz="2400" u="sng" kern="1200">
              <a:latin typeface="Garamond" panose="02020404030301010803"/>
            </a:rPr>
            <a:t>!</a:t>
          </a:r>
          <a:endParaRPr lang="en-US" sz="2400" kern="1200"/>
        </a:p>
      </dsp:txBody>
      <dsp:txXfrm>
        <a:off x="0" y="593928"/>
        <a:ext cx="5914209" cy="1360800"/>
      </dsp:txXfrm>
    </dsp:sp>
    <dsp:sp modelId="{DA567709-356A-4BA4-A025-495AA3F5150E}">
      <dsp:nvSpPr>
        <dsp:cNvPr id="0" name=""/>
        <dsp:cNvSpPr/>
      </dsp:nvSpPr>
      <dsp:spPr>
        <a:xfrm>
          <a:off x="295710" y="239688"/>
          <a:ext cx="4139946" cy="70848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066800">
            <a:lnSpc>
              <a:spcPct val="90000"/>
            </a:lnSpc>
            <a:spcBef>
              <a:spcPct val="0"/>
            </a:spcBef>
            <a:spcAft>
              <a:spcPct val="35000"/>
            </a:spcAft>
            <a:buNone/>
          </a:pPr>
          <a:r>
            <a:rPr lang="en-US" sz="2400" u="sng" kern="1200"/>
            <a:t>Student</a:t>
          </a:r>
          <a:endParaRPr lang="en-US" sz="2400" kern="1200"/>
        </a:p>
      </dsp:txBody>
      <dsp:txXfrm>
        <a:off x="330295" y="274273"/>
        <a:ext cx="4070776" cy="639310"/>
      </dsp:txXfrm>
    </dsp:sp>
    <dsp:sp modelId="{6A60C322-F433-405D-8C1D-EF16349C66F7}">
      <dsp:nvSpPr>
        <dsp:cNvPr id="0" name=""/>
        <dsp:cNvSpPr/>
      </dsp:nvSpPr>
      <dsp:spPr>
        <a:xfrm>
          <a:off x="0" y="2438568"/>
          <a:ext cx="5914209" cy="2570400"/>
        </a:xfrm>
        <a:prstGeom prst="rect">
          <a:avLst/>
        </a:prstGeom>
        <a:solidFill>
          <a:schemeClr val="lt1">
            <a:alpha val="90000"/>
            <a:hueOff val="0"/>
            <a:satOff val="0"/>
            <a:lumOff val="0"/>
            <a:alphaOff val="0"/>
          </a:schemeClr>
        </a:solidFill>
        <a:ln w="9525" cap="flat" cmpd="sng" algn="ctr">
          <a:solidFill>
            <a:schemeClr val="accent2">
              <a:hueOff val="3363155"/>
              <a:satOff val="-3572"/>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99872" rIns="4590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Follow directions given in the Parent Portal icon near the top right corner of the Patterson or CUSD home page.  If you’ve forgotten your password, please call the Patterson front office or email </a:t>
          </a:r>
          <a:r>
            <a:rPr lang="en-US" sz="2400" kern="1200">
              <a:hlinkClick xmlns:r="http://schemas.openxmlformats.org/officeDocument/2006/relationships" r:id="rId2"/>
            </a:rPr>
            <a:t>peep.dawn@cusd80.com</a:t>
          </a:r>
          <a:r>
            <a:rPr lang="en-US" sz="2400" kern="1200"/>
            <a:t> for assistance.</a:t>
          </a:r>
        </a:p>
      </dsp:txBody>
      <dsp:txXfrm>
        <a:off x="0" y="2438568"/>
        <a:ext cx="5914209" cy="2570400"/>
      </dsp:txXfrm>
    </dsp:sp>
    <dsp:sp modelId="{46216859-3679-4BB5-807D-6E094A39C70D}">
      <dsp:nvSpPr>
        <dsp:cNvPr id="0" name=""/>
        <dsp:cNvSpPr/>
      </dsp:nvSpPr>
      <dsp:spPr>
        <a:xfrm>
          <a:off x="295710" y="2084328"/>
          <a:ext cx="4139946" cy="70848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1066800">
            <a:lnSpc>
              <a:spcPct val="90000"/>
            </a:lnSpc>
            <a:spcBef>
              <a:spcPct val="0"/>
            </a:spcBef>
            <a:spcAft>
              <a:spcPct val="35000"/>
            </a:spcAft>
            <a:buNone/>
          </a:pPr>
          <a:r>
            <a:rPr lang="en-US" sz="2400" u="sng" kern="1200"/>
            <a:t>PARENT</a:t>
          </a:r>
          <a:endParaRPr lang="en-US" sz="2400" kern="1200"/>
        </a:p>
      </dsp:txBody>
      <dsp:txXfrm>
        <a:off x="330295" y="2118913"/>
        <a:ext cx="4070776"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97BC3-9BA8-4DAF-9E7A-380F9AE699E0}">
      <dsp:nvSpPr>
        <dsp:cNvPr id="0" name=""/>
        <dsp:cNvSpPr/>
      </dsp:nvSpPr>
      <dsp:spPr>
        <a:xfrm>
          <a:off x="2910740"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581894"/>
        <a:ext cx="22278" cy="4455"/>
      </dsp:txXfrm>
    </dsp:sp>
    <dsp:sp modelId="{1CEABD39-85DA-4919-B8BF-486B724E39C2}">
      <dsp:nvSpPr>
        <dsp:cNvPr id="0" name=""/>
        <dsp:cNvSpPr/>
      </dsp:nvSpPr>
      <dsp:spPr>
        <a:xfrm>
          <a:off x="975238" y="2931"/>
          <a:ext cx="1937301" cy="116238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Place value of whole numbers and decimals</a:t>
          </a:r>
        </a:p>
      </dsp:txBody>
      <dsp:txXfrm>
        <a:off x="975238" y="2931"/>
        <a:ext cx="1937301" cy="1162381"/>
      </dsp:txXfrm>
    </dsp:sp>
    <dsp:sp modelId="{F1BC9355-FB0F-4E66-9647-562836D749CC}">
      <dsp:nvSpPr>
        <dsp:cNvPr id="0" name=""/>
        <dsp:cNvSpPr/>
      </dsp:nvSpPr>
      <dsp:spPr>
        <a:xfrm>
          <a:off x="5293621"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336316"/>
              <a:satOff val="-357"/>
              <a:lumOff val="2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581894"/>
        <a:ext cx="22278" cy="4455"/>
      </dsp:txXfrm>
    </dsp:sp>
    <dsp:sp modelId="{7A834CDC-EFE6-4B0E-A6D6-4367102003F5}">
      <dsp:nvSpPr>
        <dsp:cNvPr id="0" name=""/>
        <dsp:cNvSpPr/>
      </dsp:nvSpPr>
      <dsp:spPr>
        <a:xfrm>
          <a:off x="3358120" y="2931"/>
          <a:ext cx="1937301" cy="1162381"/>
        </a:xfrm>
        <a:prstGeom prst="rect">
          <a:avLst/>
        </a:prstGeom>
        <a:solidFill>
          <a:schemeClr val="accent2">
            <a:hueOff val="305741"/>
            <a:satOff val="-325"/>
            <a:lumOff val="2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Whole numbers – multiply multi-digit numbers and divide by 2-digit divisors</a:t>
          </a:r>
          <a:endParaRPr lang="en-US" sz="1600" kern="1200"/>
        </a:p>
      </dsp:txBody>
      <dsp:txXfrm>
        <a:off x="3358120" y="2931"/>
        <a:ext cx="1937301" cy="1162381"/>
      </dsp:txXfrm>
    </dsp:sp>
    <dsp:sp modelId="{4F60B894-1654-482D-B74A-44A282D36BDF}">
      <dsp:nvSpPr>
        <dsp:cNvPr id="0" name=""/>
        <dsp:cNvSpPr/>
      </dsp:nvSpPr>
      <dsp:spPr>
        <a:xfrm>
          <a:off x="7676502" y="538402"/>
          <a:ext cx="414979" cy="91440"/>
        </a:xfrm>
        <a:custGeom>
          <a:avLst/>
          <a:gdLst/>
          <a:ahLst/>
          <a:cxnLst/>
          <a:rect l="0" t="0" r="0" b="0"/>
          <a:pathLst>
            <a:path>
              <a:moveTo>
                <a:pt x="0" y="45720"/>
              </a:moveTo>
              <a:lnTo>
                <a:pt x="414979" y="45720"/>
              </a:lnTo>
            </a:path>
          </a:pathLst>
        </a:custGeom>
        <a:noFill/>
        <a:ln w="9525" cap="flat" cmpd="sng" algn="ctr">
          <a:solidFill>
            <a:schemeClr val="accent2">
              <a:hueOff val="672631"/>
              <a:satOff val="-714"/>
              <a:lumOff val="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581894"/>
        <a:ext cx="22278" cy="4455"/>
      </dsp:txXfrm>
    </dsp:sp>
    <dsp:sp modelId="{0204C8ED-D3B8-48AF-B0EC-75B996724E43}">
      <dsp:nvSpPr>
        <dsp:cNvPr id="0" name=""/>
        <dsp:cNvSpPr/>
      </dsp:nvSpPr>
      <dsp:spPr>
        <a:xfrm>
          <a:off x="5741001" y="2931"/>
          <a:ext cx="1937301" cy="1162381"/>
        </a:xfrm>
        <a:prstGeom prst="rect">
          <a:avLst/>
        </a:prstGeom>
        <a:solidFill>
          <a:schemeClr val="accent2">
            <a:hueOff val="611483"/>
            <a:satOff val="-649"/>
            <a:lumOff val="4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Decimals – add, subtract, multiply and divide</a:t>
          </a:r>
        </a:p>
      </dsp:txBody>
      <dsp:txXfrm>
        <a:off x="5741001" y="2931"/>
        <a:ext cx="1937301" cy="1162381"/>
      </dsp:txXfrm>
    </dsp:sp>
    <dsp:sp modelId="{4AB3C094-7F93-4219-8CC5-AA39B438D869}">
      <dsp:nvSpPr>
        <dsp:cNvPr id="0" name=""/>
        <dsp:cNvSpPr/>
      </dsp:nvSpPr>
      <dsp:spPr>
        <a:xfrm>
          <a:off x="1943889" y="1163513"/>
          <a:ext cx="7148643" cy="414979"/>
        </a:xfrm>
        <a:custGeom>
          <a:avLst/>
          <a:gdLst/>
          <a:ahLst/>
          <a:cxnLst/>
          <a:rect l="0" t="0" r="0" b="0"/>
          <a:pathLst>
            <a:path>
              <a:moveTo>
                <a:pt x="7148643" y="0"/>
              </a:moveTo>
              <a:lnTo>
                <a:pt x="7148643" y="224589"/>
              </a:lnTo>
              <a:lnTo>
                <a:pt x="0" y="224589"/>
              </a:lnTo>
              <a:lnTo>
                <a:pt x="0" y="414979"/>
              </a:lnTo>
            </a:path>
          </a:pathLst>
        </a:custGeom>
        <a:noFill/>
        <a:ln w="9525" cap="flat" cmpd="sng" algn="ctr">
          <a:solidFill>
            <a:schemeClr val="accent2">
              <a:hueOff val="1008946"/>
              <a:satOff val="-1072"/>
              <a:lumOff val="8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9148" y="1368774"/>
        <a:ext cx="358125" cy="4455"/>
      </dsp:txXfrm>
    </dsp:sp>
    <dsp:sp modelId="{6ED9ACF4-C6AC-4E7D-B5B9-82478752DD3B}">
      <dsp:nvSpPr>
        <dsp:cNvPr id="0" name=""/>
        <dsp:cNvSpPr/>
      </dsp:nvSpPr>
      <dsp:spPr>
        <a:xfrm>
          <a:off x="8123882" y="2931"/>
          <a:ext cx="1937301" cy="1162381"/>
        </a:xfrm>
        <a:prstGeom prst="rect">
          <a:avLst/>
        </a:prstGeom>
        <a:solidFill>
          <a:schemeClr val="accent2">
            <a:hueOff val="917224"/>
            <a:satOff val="-974"/>
            <a:lumOff val="7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Write and interpret expressions</a:t>
          </a:r>
          <a:endParaRPr lang="en-US" sz="1600" kern="1200"/>
        </a:p>
      </dsp:txBody>
      <dsp:txXfrm>
        <a:off x="8123882" y="2931"/>
        <a:ext cx="1937301" cy="1162381"/>
      </dsp:txXfrm>
    </dsp:sp>
    <dsp:sp modelId="{0A041222-B118-4376-9F4E-FF01BFF13E71}">
      <dsp:nvSpPr>
        <dsp:cNvPr id="0" name=""/>
        <dsp:cNvSpPr/>
      </dsp:nvSpPr>
      <dsp:spPr>
        <a:xfrm>
          <a:off x="2910740"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1345262"/>
              <a:satOff val="-1429"/>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2189855"/>
        <a:ext cx="22278" cy="4455"/>
      </dsp:txXfrm>
    </dsp:sp>
    <dsp:sp modelId="{8BB66196-E5DB-42FD-9F3D-7BD66E2F340C}">
      <dsp:nvSpPr>
        <dsp:cNvPr id="0" name=""/>
        <dsp:cNvSpPr/>
      </dsp:nvSpPr>
      <dsp:spPr>
        <a:xfrm>
          <a:off x="975238" y="1610892"/>
          <a:ext cx="1937301" cy="1162381"/>
        </a:xfrm>
        <a:prstGeom prst="rect">
          <a:avLst/>
        </a:prstGeom>
        <a:solidFill>
          <a:schemeClr val="accent2">
            <a:hueOff val="1222965"/>
            <a:satOff val="-1299"/>
            <a:lumOff val="9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Analyze patters</a:t>
          </a:r>
        </a:p>
      </dsp:txBody>
      <dsp:txXfrm>
        <a:off x="975238" y="1610892"/>
        <a:ext cx="1937301" cy="1162381"/>
      </dsp:txXfrm>
    </dsp:sp>
    <dsp:sp modelId="{B1E2E1E6-8C14-48AF-9DC2-F20A43A45449}">
      <dsp:nvSpPr>
        <dsp:cNvPr id="0" name=""/>
        <dsp:cNvSpPr/>
      </dsp:nvSpPr>
      <dsp:spPr>
        <a:xfrm>
          <a:off x="5293621"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1681577"/>
              <a:satOff val="-1786"/>
              <a:lumOff val="13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2189855"/>
        <a:ext cx="22278" cy="4455"/>
      </dsp:txXfrm>
    </dsp:sp>
    <dsp:sp modelId="{88DACD73-F614-4E2C-BD88-5FD7BA0C400E}">
      <dsp:nvSpPr>
        <dsp:cNvPr id="0" name=""/>
        <dsp:cNvSpPr/>
      </dsp:nvSpPr>
      <dsp:spPr>
        <a:xfrm>
          <a:off x="3358120" y="1610892"/>
          <a:ext cx="1937301" cy="1162381"/>
        </a:xfrm>
        <a:prstGeom prst="rect">
          <a:avLst/>
        </a:prstGeom>
        <a:solidFill>
          <a:schemeClr val="accent2">
            <a:hueOff val="1528707"/>
            <a:satOff val="-1624"/>
            <a:lumOff val="12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Graph points on a coordinated grid</a:t>
          </a:r>
        </a:p>
      </dsp:txBody>
      <dsp:txXfrm>
        <a:off x="3358120" y="1610892"/>
        <a:ext cx="1937301" cy="1162381"/>
      </dsp:txXfrm>
    </dsp:sp>
    <dsp:sp modelId="{A0D69E36-995B-4B82-B135-F7319DF74C27}">
      <dsp:nvSpPr>
        <dsp:cNvPr id="0" name=""/>
        <dsp:cNvSpPr/>
      </dsp:nvSpPr>
      <dsp:spPr>
        <a:xfrm>
          <a:off x="7676502" y="2146363"/>
          <a:ext cx="414979" cy="91440"/>
        </a:xfrm>
        <a:custGeom>
          <a:avLst/>
          <a:gdLst/>
          <a:ahLst/>
          <a:cxnLst/>
          <a:rect l="0" t="0" r="0" b="0"/>
          <a:pathLst>
            <a:path>
              <a:moveTo>
                <a:pt x="0" y="45720"/>
              </a:moveTo>
              <a:lnTo>
                <a:pt x="414979" y="45720"/>
              </a:lnTo>
            </a:path>
          </a:pathLst>
        </a:custGeom>
        <a:noFill/>
        <a:ln w="9525" cap="flat" cmpd="sng" algn="ctr">
          <a:solidFill>
            <a:schemeClr val="accent2">
              <a:hueOff val="2017893"/>
              <a:satOff val="-2143"/>
              <a:lumOff val="164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2189855"/>
        <a:ext cx="22278" cy="4455"/>
      </dsp:txXfrm>
    </dsp:sp>
    <dsp:sp modelId="{286C171B-6D23-4D1B-A116-54045A9237D4}">
      <dsp:nvSpPr>
        <dsp:cNvPr id="0" name=""/>
        <dsp:cNvSpPr/>
      </dsp:nvSpPr>
      <dsp:spPr>
        <a:xfrm>
          <a:off x="5741001" y="1610892"/>
          <a:ext cx="1937301" cy="1162381"/>
        </a:xfrm>
        <a:prstGeom prst="rect">
          <a:avLst/>
        </a:prstGeom>
        <a:solidFill>
          <a:schemeClr val="accent2">
            <a:hueOff val="1834448"/>
            <a:satOff val="-1948"/>
            <a:lumOff val="14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latin typeface="Garamond" panose="02020404030301010803"/>
            </a:rPr>
            <a:t>Change fractions to decimals and decimals to fractions</a:t>
          </a:r>
        </a:p>
      </dsp:txBody>
      <dsp:txXfrm>
        <a:off x="5741001" y="1610892"/>
        <a:ext cx="1937301" cy="1162381"/>
      </dsp:txXfrm>
    </dsp:sp>
    <dsp:sp modelId="{3D4BD3AC-E268-4479-9630-30E28E06C212}">
      <dsp:nvSpPr>
        <dsp:cNvPr id="0" name=""/>
        <dsp:cNvSpPr/>
      </dsp:nvSpPr>
      <dsp:spPr>
        <a:xfrm>
          <a:off x="1943889" y="2771473"/>
          <a:ext cx="7148643" cy="414979"/>
        </a:xfrm>
        <a:custGeom>
          <a:avLst/>
          <a:gdLst/>
          <a:ahLst/>
          <a:cxnLst/>
          <a:rect l="0" t="0" r="0" b="0"/>
          <a:pathLst>
            <a:path>
              <a:moveTo>
                <a:pt x="7148643" y="0"/>
              </a:moveTo>
              <a:lnTo>
                <a:pt x="7148643" y="224589"/>
              </a:lnTo>
              <a:lnTo>
                <a:pt x="0" y="224589"/>
              </a:lnTo>
              <a:lnTo>
                <a:pt x="0" y="414979"/>
              </a:lnTo>
            </a:path>
          </a:pathLst>
        </a:custGeom>
        <a:noFill/>
        <a:ln w="9525" cap="flat" cmpd="sng" algn="ctr">
          <a:solidFill>
            <a:schemeClr val="accent2">
              <a:hueOff val="2354208"/>
              <a:satOff val="-2500"/>
              <a:lumOff val="19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9148" y="2976735"/>
        <a:ext cx="358125" cy="4455"/>
      </dsp:txXfrm>
    </dsp:sp>
    <dsp:sp modelId="{B2508204-E31C-4738-A248-2899DF4B3BBA}">
      <dsp:nvSpPr>
        <dsp:cNvPr id="0" name=""/>
        <dsp:cNvSpPr/>
      </dsp:nvSpPr>
      <dsp:spPr>
        <a:xfrm>
          <a:off x="8123882" y="1610892"/>
          <a:ext cx="1937301" cy="1162381"/>
        </a:xfrm>
        <a:prstGeom prst="rect">
          <a:avLst/>
        </a:prstGeom>
        <a:solidFill>
          <a:schemeClr val="accent2">
            <a:hueOff val="2140189"/>
            <a:satOff val="-2273"/>
            <a:lumOff val="17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Fractions – add, subtract, multiply and divide</a:t>
          </a:r>
        </a:p>
      </dsp:txBody>
      <dsp:txXfrm>
        <a:off x="8123882" y="1610892"/>
        <a:ext cx="1937301" cy="1162381"/>
      </dsp:txXfrm>
    </dsp:sp>
    <dsp:sp modelId="{D852E0CD-AF13-4A09-9AC9-4E6E3EC7044E}">
      <dsp:nvSpPr>
        <dsp:cNvPr id="0" name=""/>
        <dsp:cNvSpPr/>
      </dsp:nvSpPr>
      <dsp:spPr>
        <a:xfrm>
          <a:off x="2910740"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2690524"/>
              <a:satOff val="-2858"/>
              <a:lumOff val="2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7090" y="3797815"/>
        <a:ext cx="22278" cy="4455"/>
      </dsp:txXfrm>
    </dsp:sp>
    <dsp:sp modelId="{5DED7F6F-52F0-48B7-A30D-9C2BFE563AFC}">
      <dsp:nvSpPr>
        <dsp:cNvPr id="0" name=""/>
        <dsp:cNvSpPr/>
      </dsp:nvSpPr>
      <dsp:spPr>
        <a:xfrm>
          <a:off x="975238" y="3218852"/>
          <a:ext cx="1937301" cy="1162381"/>
        </a:xfrm>
        <a:prstGeom prst="rect">
          <a:avLst/>
        </a:prstGeom>
        <a:solidFill>
          <a:schemeClr val="accent2">
            <a:hueOff val="2445931"/>
            <a:satOff val="-2598"/>
            <a:lumOff val="19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a:lnSpc>
              <a:spcPct val="90000"/>
            </a:lnSpc>
            <a:spcBef>
              <a:spcPct val="0"/>
            </a:spcBef>
            <a:spcAft>
              <a:spcPct val="35000"/>
            </a:spcAft>
            <a:buNone/>
          </a:pPr>
          <a:r>
            <a:rPr lang="en-US" sz="1600" kern="1200"/>
            <a:t>Compare fractions and decimals</a:t>
          </a:r>
        </a:p>
      </dsp:txBody>
      <dsp:txXfrm>
        <a:off x="975238" y="3218852"/>
        <a:ext cx="1937301" cy="1162381"/>
      </dsp:txXfrm>
    </dsp:sp>
    <dsp:sp modelId="{132166A3-6A2B-45B6-853B-9855C44A8410}">
      <dsp:nvSpPr>
        <dsp:cNvPr id="0" name=""/>
        <dsp:cNvSpPr/>
      </dsp:nvSpPr>
      <dsp:spPr>
        <a:xfrm>
          <a:off x="5293621"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3026839"/>
              <a:satOff val="-3215"/>
              <a:lumOff val="247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9972" y="3797815"/>
        <a:ext cx="22278" cy="4455"/>
      </dsp:txXfrm>
    </dsp:sp>
    <dsp:sp modelId="{3402B3D9-C8F1-4DEA-B867-E99F2DA38DA1}">
      <dsp:nvSpPr>
        <dsp:cNvPr id="0" name=""/>
        <dsp:cNvSpPr/>
      </dsp:nvSpPr>
      <dsp:spPr>
        <a:xfrm>
          <a:off x="3358120" y="3218852"/>
          <a:ext cx="1937301" cy="1162381"/>
        </a:xfrm>
        <a:prstGeom prst="rect">
          <a:avLst/>
        </a:prstGeom>
        <a:solidFill>
          <a:schemeClr val="accent2">
            <a:hueOff val="2751672"/>
            <a:satOff val="-2923"/>
            <a:lumOff val="22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Measurement – US Customary and Metric</a:t>
          </a:r>
          <a:r>
            <a:rPr lang="en-US" sz="1600" kern="1200">
              <a:latin typeface="Garamond" panose="02020404030301010803"/>
            </a:rPr>
            <a:t> – convert units within each system</a:t>
          </a:r>
          <a:endParaRPr lang="en-US" sz="1600" kern="1200"/>
        </a:p>
      </dsp:txBody>
      <dsp:txXfrm>
        <a:off x="3358120" y="3218852"/>
        <a:ext cx="1937301" cy="1162381"/>
      </dsp:txXfrm>
    </dsp:sp>
    <dsp:sp modelId="{BCD2A89E-8CC2-430C-B4E6-D1F3FBE15848}">
      <dsp:nvSpPr>
        <dsp:cNvPr id="0" name=""/>
        <dsp:cNvSpPr/>
      </dsp:nvSpPr>
      <dsp:spPr>
        <a:xfrm>
          <a:off x="7676502" y="3754323"/>
          <a:ext cx="414979" cy="91440"/>
        </a:xfrm>
        <a:custGeom>
          <a:avLst/>
          <a:gdLst/>
          <a:ahLst/>
          <a:cxnLst/>
          <a:rect l="0" t="0" r="0" b="0"/>
          <a:pathLst>
            <a:path>
              <a:moveTo>
                <a:pt x="0" y="45720"/>
              </a:moveTo>
              <a:lnTo>
                <a:pt x="414979" y="45720"/>
              </a:lnTo>
            </a:path>
          </a:pathLst>
        </a:custGeom>
        <a:noFill/>
        <a:ln w="9525" cap="flat" cmpd="sng" algn="ctr">
          <a:solidFill>
            <a:schemeClr val="accent2">
              <a:hueOff val="3363155"/>
              <a:satOff val="-3572"/>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72853" y="3797815"/>
        <a:ext cx="22278" cy="4455"/>
      </dsp:txXfrm>
    </dsp:sp>
    <dsp:sp modelId="{05C8E010-8B9C-4C9A-B677-537621BD025D}">
      <dsp:nvSpPr>
        <dsp:cNvPr id="0" name=""/>
        <dsp:cNvSpPr/>
      </dsp:nvSpPr>
      <dsp:spPr>
        <a:xfrm>
          <a:off x="5741001" y="3218852"/>
          <a:ext cx="1937301" cy="1162381"/>
        </a:xfrm>
        <a:prstGeom prst="rect">
          <a:avLst/>
        </a:prstGeom>
        <a:solidFill>
          <a:schemeClr val="accent2">
            <a:hueOff val="3057414"/>
            <a:satOff val="-3247"/>
            <a:lumOff val="24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Geometry – </a:t>
          </a:r>
          <a:r>
            <a:rPr lang="en-US" sz="1600" kern="1200">
              <a:latin typeface="Garamond" panose="02020404030301010803"/>
            </a:rPr>
            <a:t>Classify 2</a:t>
          </a:r>
          <a:r>
            <a:rPr lang="en-US" sz="1600" kern="1200"/>
            <a:t> and 3 dimensional figures</a:t>
          </a:r>
        </a:p>
      </dsp:txBody>
      <dsp:txXfrm>
        <a:off x="5741001" y="3218852"/>
        <a:ext cx="1937301" cy="1162381"/>
      </dsp:txXfrm>
    </dsp:sp>
    <dsp:sp modelId="{A51DDB3B-3F35-422D-A446-1213D6F41749}">
      <dsp:nvSpPr>
        <dsp:cNvPr id="0" name=""/>
        <dsp:cNvSpPr/>
      </dsp:nvSpPr>
      <dsp:spPr>
        <a:xfrm>
          <a:off x="8123882" y="3218852"/>
          <a:ext cx="1937301" cy="1162381"/>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29" tIns="99645" rIns="94929" bIns="99645" numCol="1" spcCol="1270" anchor="ctr" anchorCtr="0">
          <a:noAutofit/>
        </a:bodyPr>
        <a:lstStyle/>
        <a:p>
          <a:pPr marL="0" lvl="0" indent="0" algn="ctr" defTabSz="711200" rtl="0">
            <a:lnSpc>
              <a:spcPct val="90000"/>
            </a:lnSpc>
            <a:spcBef>
              <a:spcPct val="0"/>
            </a:spcBef>
            <a:spcAft>
              <a:spcPct val="35000"/>
            </a:spcAft>
            <a:buNone/>
          </a:pPr>
          <a:r>
            <a:rPr lang="en-US" sz="1600" kern="1200"/>
            <a:t>Geometry </a:t>
          </a:r>
          <a:r>
            <a:rPr lang="en-US" sz="1600" kern="1200">
              <a:latin typeface="Garamond" panose="02020404030301010803"/>
            </a:rPr>
            <a:t>– Finding volume</a:t>
          </a:r>
        </a:p>
      </dsp:txBody>
      <dsp:txXfrm>
        <a:off x="8123882" y="3218852"/>
        <a:ext cx="1937301" cy="11623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92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91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778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99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037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989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93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50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14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429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203472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13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67985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35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6736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39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4445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0147727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 id="2147484031"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png"/><Relationship Id="rId7" Type="http://schemas.openxmlformats.org/officeDocument/2006/relationships/image" Target="../media/image33.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nicoleashleyyx3.blogspot.com/2011_01_01_archive.html" TargetMode="External"/><Relationship Id="rId5" Type="http://schemas.openxmlformats.org/officeDocument/2006/relationships/image" Target="../media/image32.jpeg"/><Relationship Id="rId4" Type="http://schemas.openxmlformats.org/officeDocument/2006/relationships/image" Target="../media/image4.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vayaconelcajondesastre.blogspot.com/2018/05/stuctures-and-machines.html" TargetMode="External"/><Relationship Id="rId5" Type="http://schemas.openxmlformats.org/officeDocument/2006/relationships/image" Target="../media/image36.jpeg"/><Relationship Id="rId10" Type="http://schemas.openxmlformats.org/officeDocument/2006/relationships/hyperlink" Target="https://florencemeichelpointsdevue.reseauxapprenants.com/2008/12/lala-environnemental-en-gntique.html" TargetMode="External"/><Relationship Id="rId4" Type="http://schemas.openxmlformats.org/officeDocument/2006/relationships/image" Target="../media/image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hyperlink" Target="https://sunflowerstorytime.com/2015/04/28/feelings-faces/"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dailyclipart.net/page/63/" TargetMode="External"/><Relationship Id="rId5" Type="http://schemas.openxmlformats.org/officeDocument/2006/relationships/image" Target="../media/image41.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pngall.com/community-png/download/24445"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hase.mary@cusd80.com" TargetMode="External"/><Relationship Id="rId7" Type="http://schemas.openxmlformats.org/officeDocument/2006/relationships/hyperlink" Target="https://principalspov.blogspot.com/2014/11/feedback-and-communication-2-top-things.html" TargetMode="External"/><Relationship Id="rId2" Type="http://schemas.openxmlformats.org/officeDocument/2006/relationships/hyperlink" Target="mailto:kross.julie@cusd80.com"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mailto:Taylorgraham.cristen@cusd80.com" TargetMode="External"/><Relationship Id="rId4" Type="http://schemas.openxmlformats.org/officeDocument/2006/relationships/hyperlink" Target="mailto:sprago.serra@cusd80.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fairviewhs.org/counseling/about/infinite-campus" TargetMode="External"/><Relationship Id="rId7" Type="http://schemas.openxmlformats.org/officeDocument/2006/relationships/diagramColors" Target="../diagrams/colors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primerodeprimariahca.blogspot.com/2014/11/welcome-to-our-science-blog.html" TargetMode="External"/><Relationship Id="rId5" Type="http://schemas.openxmlformats.org/officeDocument/2006/relationships/image" Target="../media/image28.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maclic.wordpress.com/category/competition/" TargetMode="External"/><Relationship Id="rId5" Type="http://schemas.openxmlformats.org/officeDocument/2006/relationships/image" Target="../media/image2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515" y="2004297"/>
            <a:ext cx="8916717" cy="1515533"/>
          </a:xfrm>
          <a:ln>
            <a:miter lim="800000"/>
            <a:headEnd/>
            <a:tailEnd/>
          </a:ln>
          <a:extLst>
            <a:ext uri="{FAA26D3D-D897-4be2-8F04-BA451C77F1D7}"/>
            <a:ext uri="{909E8E84-426E-40dd-AFC4-6F175D3DCCD1}"/>
            <a:ext uri="{91240B29-F687-4f45-9708-019B960494DF}"/>
          </a:extLst>
        </p:spPr>
        <p:txBody>
          <a:bodyPr>
            <a:noAutofit/>
          </a:bodyPr>
          <a:lstStyle/>
          <a:p>
            <a:pPr algn="ctr">
              <a:defRPr/>
            </a:pPr>
            <a:r>
              <a:rPr lang="en-US" sz="6600" b="1" u="sng">
                <a:latin typeface="Chalkboard"/>
                <a:cs typeface="Chalkboard"/>
              </a:rPr>
              <a:t> </a:t>
            </a:r>
            <a:r>
              <a:rPr lang="en-US" sz="6600" u="sng">
                <a:latin typeface="Chalkboard"/>
                <a:cs typeface="Chalkboard"/>
              </a:rPr>
              <a:t>Fifth Grade</a:t>
            </a:r>
            <a:br>
              <a:rPr lang="en-US" sz="6600" u="sng">
                <a:latin typeface="Chalkboard"/>
                <a:cs typeface="Chalkboard"/>
              </a:rPr>
            </a:br>
            <a:r>
              <a:rPr lang="en-US" sz="6600" u="sng">
                <a:latin typeface="Chalkboard"/>
                <a:cs typeface="Chalkboard"/>
              </a:rPr>
              <a:t>Curriculum Night</a:t>
            </a:r>
          </a:p>
        </p:txBody>
      </p:sp>
      <p:sp>
        <p:nvSpPr>
          <p:cNvPr id="6" name="TextBox 5"/>
          <p:cNvSpPr txBox="1"/>
          <p:nvPr/>
        </p:nvSpPr>
        <p:spPr>
          <a:xfrm>
            <a:off x="3735335" y="4228043"/>
            <a:ext cx="5261975" cy="1200150"/>
          </a:xfrm>
          <a:prstGeom prst="rect">
            <a:avLst/>
          </a:prstGeom>
          <a:noFill/>
        </p:spPr>
        <p:txBody>
          <a:bodyPr wrap="square" lIns="91440" tIns="45720" rIns="91440" bIns="45720" anchor="t">
            <a:spAutoFit/>
          </a:bodyPr>
          <a:lstStyle/>
          <a:p>
            <a:pPr>
              <a:defRPr/>
            </a:pPr>
            <a:r>
              <a:rPr lang="en-US" sz="7200">
                <a:solidFill>
                  <a:schemeClr val="accent2">
                    <a:lumMod val="75000"/>
                  </a:schemeClr>
                </a:solidFill>
                <a:latin typeface="Chalkboard"/>
                <a:ea typeface="LD Crayon" charset="0"/>
                <a:cs typeface="LD Crayon" charset="0"/>
              </a:rPr>
              <a:t>2023-2024</a:t>
            </a:r>
          </a:p>
        </p:txBody>
      </p:sp>
      <p:sp>
        <p:nvSpPr>
          <p:cNvPr id="4" name="TextBox 3">
            <a:extLst>
              <a:ext uri="{FF2B5EF4-FFF2-40B4-BE49-F238E27FC236}">
                <a16:creationId xmlns:a16="http://schemas.microsoft.com/office/drawing/2014/main" id="{D09867BC-18F9-0406-B1B8-10EF91FD3708}"/>
              </a:ext>
            </a:extLst>
          </p:cNvPr>
          <p:cNvSpPr txBox="1"/>
          <p:nvPr/>
        </p:nvSpPr>
        <p:spPr>
          <a:xfrm>
            <a:off x="4028983" y="3747856"/>
            <a:ext cx="45039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Patterson Elementary</a:t>
            </a:r>
          </a:p>
        </p:txBody>
      </p:sp>
    </p:spTree>
    <p:extLst>
      <p:ext uri="{BB962C8B-B14F-4D97-AF65-F5344CB8AC3E}">
        <p14:creationId xmlns:p14="http://schemas.microsoft.com/office/powerpoint/2010/main" val="316388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5363" name="Title 1"/>
          <p:cNvSpPr>
            <a:spLocks noGrp="1"/>
          </p:cNvSpPr>
          <p:nvPr>
            <p:ph type="title" idx="4294967295"/>
          </p:nvPr>
        </p:nvSpPr>
        <p:spPr>
          <a:xfrm>
            <a:off x="1050524" y="508123"/>
            <a:ext cx="9601200" cy="1304925"/>
          </a:xfrm>
        </p:spPr>
        <p:txBody>
          <a:bodyPr>
            <a:normAutofit/>
          </a:bodyPr>
          <a:lstStyle/>
          <a:p>
            <a:r>
              <a:rPr lang="en-US" altLang="en-US" u="sng">
                <a:solidFill>
                  <a:srgbClr val="262626"/>
                </a:solidFill>
                <a:latin typeface="Chalkboard"/>
                <a:ea typeface="ＭＳ Ｐゴシック"/>
              </a:rPr>
              <a:t>Math – McGraw Hill Textbook</a:t>
            </a:r>
          </a:p>
        </p:txBody>
      </p:sp>
      <p:graphicFrame>
        <p:nvGraphicFramePr>
          <p:cNvPr id="15366" name="Content Placeholder 2">
            <a:extLst>
              <a:ext uri="{FF2B5EF4-FFF2-40B4-BE49-F238E27FC236}">
                <a16:creationId xmlns:a16="http://schemas.microsoft.com/office/drawing/2014/main" id="{5B700340-66B6-CBEE-BAE4-5F227F6C4D04}"/>
              </a:ext>
            </a:extLst>
          </p:cNvPr>
          <p:cNvGraphicFramePr>
            <a:graphicFrameLocks noGrp="1"/>
          </p:cNvGraphicFramePr>
          <p:nvPr>
            <p:ph idx="4294967295"/>
            <p:extLst>
              <p:ext uri="{D42A27DB-BD31-4B8C-83A1-F6EECF244321}">
                <p14:modId xmlns:p14="http://schemas.microsoft.com/office/powerpoint/2010/main" val="3564459867"/>
              </p:ext>
            </p:extLst>
          </p:nvPr>
        </p:nvGraphicFramePr>
        <p:xfrm>
          <a:off x="784194" y="1713853"/>
          <a:ext cx="11036423" cy="4384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80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7439" name="Group 17419">
            <a:extLst>
              <a:ext uri="{FF2B5EF4-FFF2-40B4-BE49-F238E27FC236}">
                <a16:creationId xmlns:a16="http://schemas.microsoft.com/office/drawing/2014/main" id="{C40897D5-E182-4DD4-9255-96746D9020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21" name="Picture 17420">
              <a:extLst>
                <a:ext uri="{FF2B5EF4-FFF2-40B4-BE49-F238E27FC236}">
                  <a16:creationId xmlns:a16="http://schemas.microsoft.com/office/drawing/2014/main" id="{C0FD0553-AEA5-4A61-8728-50405BB684A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22" name="Rectangle 17421">
              <a:extLst>
                <a:ext uri="{FF2B5EF4-FFF2-40B4-BE49-F238E27FC236}">
                  <a16:creationId xmlns:a16="http://schemas.microsoft.com/office/drawing/2014/main" id="{C3FA24DB-9246-4DB0-B2B6-3CD25F01D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23" name="Picture 17422">
              <a:extLst>
                <a:ext uri="{FF2B5EF4-FFF2-40B4-BE49-F238E27FC236}">
                  <a16:creationId xmlns:a16="http://schemas.microsoft.com/office/drawing/2014/main" id="{AC840120-3AFB-4334-ABD7-311E2731BFF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24" name="Picture 17423">
              <a:extLst>
                <a:ext uri="{FF2B5EF4-FFF2-40B4-BE49-F238E27FC236}">
                  <a16:creationId xmlns:a16="http://schemas.microsoft.com/office/drawing/2014/main" id="{558152D2-87B8-435C-B89E-A05DA793FB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441" name="Straight Connector 17425">
            <a:extLst>
              <a:ext uri="{FF2B5EF4-FFF2-40B4-BE49-F238E27FC236}">
                <a16:creationId xmlns:a16="http://schemas.microsoft.com/office/drawing/2014/main" id="{3193E6E1-8D9B-4B05-9EE5-B27FB1AA3A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443" name="Rectangle 17427">
            <a:extLst>
              <a:ext uri="{FF2B5EF4-FFF2-40B4-BE49-F238E27FC236}">
                <a16:creationId xmlns:a16="http://schemas.microsoft.com/office/drawing/2014/main" id="{27E26942-98D3-4165-B38A-63C16BDF6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45" name="Group 17429">
            <a:extLst>
              <a:ext uri="{FF2B5EF4-FFF2-40B4-BE49-F238E27FC236}">
                <a16:creationId xmlns:a16="http://schemas.microsoft.com/office/drawing/2014/main" id="{2C2A9551-8286-49CA-BBAD-C9EDC4C11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31" name="Picture 17430">
              <a:extLst>
                <a:ext uri="{FF2B5EF4-FFF2-40B4-BE49-F238E27FC236}">
                  <a16:creationId xmlns:a16="http://schemas.microsoft.com/office/drawing/2014/main" id="{5537D9E9-B514-4404-BFC3-5CBEDA8885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32" name="Rectangle 17431">
              <a:extLst>
                <a:ext uri="{FF2B5EF4-FFF2-40B4-BE49-F238E27FC236}">
                  <a16:creationId xmlns:a16="http://schemas.microsoft.com/office/drawing/2014/main" id="{5EED875C-CF65-41D6-80BB-B9927D3AC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33" name="Picture 17432">
              <a:extLst>
                <a:ext uri="{FF2B5EF4-FFF2-40B4-BE49-F238E27FC236}">
                  <a16:creationId xmlns:a16="http://schemas.microsoft.com/office/drawing/2014/main" id="{8EEE05CE-FD39-49D7-B1DC-97F47AC19E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34" name="Picture 17433">
              <a:extLst>
                <a:ext uri="{FF2B5EF4-FFF2-40B4-BE49-F238E27FC236}">
                  <a16:creationId xmlns:a16="http://schemas.microsoft.com/office/drawing/2014/main" id="{C457D2B2-8F64-4CC9-B35C-5AB848D4E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7410" name="Title 1"/>
          <p:cNvSpPr>
            <a:spLocks noGrp="1"/>
          </p:cNvSpPr>
          <p:nvPr>
            <p:ph type="title" idx="4294967295"/>
          </p:nvPr>
        </p:nvSpPr>
        <p:spPr>
          <a:xfrm>
            <a:off x="1170564" y="982132"/>
            <a:ext cx="4561069" cy="1416721"/>
          </a:xfrm>
        </p:spPr>
        <p:txBody>
          <a:bodyPr vert="horz" lIns="91440" tIns="45720" rIns="91440" bIns="45720" rtlCol="0" anchor="ctr">
            <a:normAutofit/>
          </a:bodyPr>
          <a:lstStyle/>
          <a:p>
            <a:r>
              <a:rPr lang="en-US" altLang="en-US" sz="4000" u="sng"/>
              <a:t>Social Studies</a:t>
            </a:r>
          </a:p>
        </p:txBody>
      </p:sp>
      <p:cxnSp>
        <p:nvCxnSpPr>
          <p:cNvPr id="17446" name="Straight Connector 17435">
            <a:extLst>
              <a:ext uri="{FF2B5EF4-FFF2-40B4-BE49-F238E27FC236}">
                <a16:creationId xmlns:a16="http://schemas.microsoft.com/office/drawing/2014/main" id="{24EAC194-027A-40BE-95EB-F1EA2D2DA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5363" name="Content Placeholder 2"/>
          <p:cNvSpPr>
            <a:spLocks noGrp="1"/>
          </p:cNvSpPr>
          <p:nvPr>
            <p:ph idx="4294967295"/>
          </p:nvPr>
        </p:nvSpPr>
        <p:spPr>
          <a:xfrm>
            <a:off x="1167385" y="2253612"/>
            <a:ext cx="4567427" cy="3318936"/>
          </a:xfrm>
        </p:spPr>
        <p:txBody>
          <a:bodyPr vert="horz" lIns="91440" tIns="45720" rIns="91440" bIns="45720" rtlCol="0" anchor="t">
            <a:normAutofit/>
          </a:bodyPr>
          <a:lstStyle/>
          <a:p>
            <a:pPr marL="0" indent="0">
              <a:defRPr/>
            </a:pPr>
            <a:endParaRPr lang="en-US" altLang="en-US" sz="1800"/>
          </a:p>
          <a:p>
            <a:pPr>
              <a:defRPr/>
            </a:pPr>
            <a:r>
              <a:rPr lang="en-US" altLang="en-US" sz="2800"/>
              <a:t>American Revolution</a:t>
            </a:r>
          </a:p>
          <a:p>
            <a:pPr>
              <a:defRPr/>
            </a:pPr>
            <a:r>
              <a:rPr lang="en-US" altLang="en-US" sz="2800"/>
              <a:t>Constitution</a:t>
            </a:r>
          </a:p>
          <a:p>
            <a:pPr>
              <a:defRPr/>
            </a:pPr>
            <a:r>
              <a:rPr lang="en-US" altLang="en-US" sz="2800"/>
              <a:t>Westward Expansion</a:t>
            </a:r>
          </a:p>
          <a:p>
            <a:pPr>
              <a:defRPr/>
            </a:pPr>
            <a:r>
              <a:rPr lang="en-US" altLang="en-US" sz="2800"/>
              <a:t>Civil War</a:t>
            </a:r>
          </a:p>
          <a:p>
            <a:pPr>
              <a:defRPr/>
            </a:pPr>
            <a:r>
              <a:rPr lang="en-US" altLang="en-US" sz="2800"/>
              <a:t>Industrialization</a:t>
            </a:r>
          </a:p>
        </p:txBody>
      </p:sp>
      <p:sp>
        <p:nvSpPr>
          <p:cNvPr id="17438" name="Rectangle 17437">
            <a:extLst>
              <a:ext uri="{FF2B5EF4-FFF2-40B4-BE49-F238E27FC236}">
                <a16:creationId xmlns:a16="http://schemas.microsoft.com/office/drawing/2014/main" id="{44FCBB35-9C7D-454A-913C-5C78C1BB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1087821"/>
            <a:ext cx="2488529" cy="2227885"/>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outdoor, smoke, steam, old&#10;&#10;Description automatically generated">
            <a:extLst>
              <a:ext uri="{FF2B5EF4-FFF2-40B4-BE49-F238E27FC236}">
                <a16:creationId xmlns:a16="http://schemas.microsoft.com/office/drawing/2014/main" id="{99C7D0FD-4FF3-ADC2-D8F3-1E943270E10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58200" y="1485158"/>
            <a:ext cx="2156354" cy="1444757"/>
          </a:xfrm>
          <a:prstGeom prst="rect">
            <a:avLst/>
          </a:prstGeom>
        </p:spPr>
      </p:pic>
      <p:sp>
        <p:nvSpPr>
          <p:cNvPr id="17440" name="Rectangle 17439">
            <a:extLst>
              <a:ext uri="{FF2B5EF4-FFF2-40B4-BE49-F238E27FC236}">
                <a16:creationId xmlns:a16="http://schemas.microsoft.com/office/drawing/2014/main" id="{20996CAB-BE2B-47B2-9653-1B02BA8F3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1087821"/>
            <a:ext cx="2240567" cy="222609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4" name="Picture 4" descr="C:\Users\Julie\AppData\Local\Microsoft\Windows\Temporary Internet Files\Content.IE5\YI8YFW2N\MCj01500540000[1].wmf"/>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34170" y="1478951"/>
            <a:ext cx="1914981" cy="1457172"/>
          </a:xfrm>
          <a:prstGeom prst="rect">
            <a:avLst/>
          </a:prstGeom>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7442" name="Rectangle 17441">
            <a:extLst>
              <a:ext uri="{FF2B5EF4-FFF2-40B4-BE49-F238E27FC236}">
                <a16:creationId xmlns:a16="http://schemas.microsoft.com/office/drawing/2014/main" id="{E019FA98-7A89-4E6B-881A-C8D19F1FC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3486394"/>
            <a:ext cx="2488529"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5" name="Picture 6" descr="C:\Users\Julie\AppData\Local\Microsoft\Windows\Temporary Internet Files\Content.IE5\Q9EMNMFT\MCj01495110000[1].wmf"/>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58200" y="3907150"/>
            <a:ext cx="2156354" cy="1463706"/>
          </a:xfrm>
          <a:prstGeom prst="rect">
            <a:avLst/>
          </a:prstGeom>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7444" name="Rectangle 17443">
            <a:extLst>
              <a:ext uri="{FF2B5EF4-FFF2-40B4-BE49-F238E27FC236}">
                <a16:creationId xmlns:a16="http://schemas.microsoft.com/office/drawing/2014/main" id="{D7C77F71-83B3-449E-8CD6-0652103C5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3486394"/>
            <a:ext cx="2240567"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2" name="Picture 2" descr="C:\Users\Julie\AppData\Local\Microsoft\Windows\Temporary Internet Files\Content.IE5\0C00UVSR\MPj04387670000[1].jp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034170" y="3823448"/>
            <a:ext cx="1914981" cy="1631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41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8475" name="Group 18474">
            <a:extLst>
              <a:ext uri="{FF2B5EF4-FFF2-40B4-BE49-F238E27FC236}">
                <a16:creationId xmlns:a16="http://schemas.microsoft.com/office/drawing/2014/main" id="{C40897D5-E182-4DD4-9255-96746D9020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476" name="Picture 18475">
              <a:extLst>
                <a:ext uri="{FF2B5EF4-FFF2-40B4-BE49-F238E27FC236}">
                  <a16:creationId xmlns:a16="http://schemas.microsoft.com/office/drawing/2014/main" id="{C0FD0553-AEA5-4A61-8728-50405BB684A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477" name="Rectangle 18476">
              <a:extLst>
                <a:ext uri="{FF2B5EF4-FFF2-40B4-BE49-F238E27FC236}">
                  <a16:creationId xmlns:a16="http://schemas.microsoft.com/office/drawing/2014/main" id="{C3FA24DB-9246-4DB0-B2B6-3CD25F01D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478" name="Picture 18477">
              <a:extLst>
                <a:ext uri="{FF2B5EF4-FFF2-40B4-BE49-F238E27FC236}">
                  <a16:creationId xmlns:a16="http://schemas.microsoft.com/office/drawing/2014/main" id="{AC840120-3AFB-4334-ABD7-311E2731BFF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479" name="Picture 18478">
              <a:extLst>
                <a:ext uri="{FF2B5EF4-FFF2-40B4-BE49-F238E27FC236}">
                  <a16:creationId xmlns:a16="http://schemas.microsoft.com/office/drawing/2014/main" id="{558152D2-87B8-435C-B89E-A05DA793FB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481" name="Straight Connector 18480">
            <a:extLst>
              <a:ext uri="{FF2B5EF4-FFF2-40B4-BE49-F238E27FC236}">
                <a16:creationId xmlns:a16="http://schemas.microsoft.com/office/drawing/2014/main" id="{3193E6E1-8D9B-4B05-9EE5-B27FB1AA3A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483" name="Rectangle 18482">
            <a:extLst>
              <a:ext uri="{FF2B5EF4-FFF2-40B4-BE49-F238E27FC236}">
                <a16:creationId xmlns:a16="http://schemas.microsoft.com/office/drawing/2014/main" id="{27E26942-98D3-4165-B38A-63C16BDF6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85" name="Group 18484">
            <a:extLst>
              <a:ext uri="{FF2B5EF4-FFF2-40B4-BE49-F238E27FC236}">
                <a16:creationId xmlns:a16="http://schemas.microsoft.com/office/drawing/2014/main" id="{2C2A9551-8286-49CA-BBAD-C9EDC4C11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8486" name="Picture 18485">
              <a:extLst>
                <a:ext uri="{FF2B5EF4-FFF2-40B4-BE49-F238E27FC236}">
                  <a16:creationId xmlns:a16="http://schemas.microsoft.com/office/drawing/2014/main" id="{5537D9E9-B514-4404-BFC3-5CBEDA8885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487" name="Rectangle 18486">
              <a:extLst>
                <a:ext uri="{FF2B5EF4-FFF2-40B4-BE49-F238E27FC236}">
                  <a16:creationId xmlns:a16="http://schemas.microsoft.com/office/drawing/2014/main" id="{5EED875C-CF65-41D6-80BB-B9927D3AC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488" name="Picture 18487">
              <a:extLst>
                <a:ext uri="{FF2B5EF4-FFF2-40B4-BE49-F238E27FC236}">
                  <a16:creationId xmlns:a16="http://schemas.microsoft.com/office/drawing/2014/main" id="{8EEE05CE-FD39-49D7-B1DC-97F47AC19EF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489" name="Picture 18488">
              <a:extLst>
                <a:ext uri="{FF2B5EF4-FFF2-40B4-BE49-F238E27FC236}">
                  <a16:creationId xmlns:a16="http://schemas.microsoft.com/office/drawing/2014/main" id="{C457D2B2-8F64-4CC9-B35C-5AB848D4E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8434" name="Title 1"/>
          <p:cNvSpPr>
            <a:spLocks noGrp="1"/>
          </p:cNvSpPr>
          <p:nvPr>
            <p:ph type="title" idx="4294967295"/>
          </p:nvPr>
        </p:nvSpPr>
        <p:spPr>
          <a:xfrm>
            <a:off x="766704" y="1408852"/>
            <a:ext cx="4568689" cy="868081"/>
          </a:xfrm>
        </p:spPr>
        <p:txBody>
          <a:bodyPr vert="horz" lIns="91440" tIns="45720" rIns="91440" bIns="45720" rtlCol="0" anchor="ctr">
            <a:normAutofit/>
          </a:bodyPr>
          <a:lstStyle/>
          <a:p>
            <a:r>
              <a:rPr lang="en-US" altLang="en-US" sz="4000" u="sng"/>
              <a:t>Science</a:t>
            </a:r>
          </a:p>
        </p:txBody>
      </p:sp>
      <p:cxnSp>
        <p:nvCxnSpPr>
          <p:cNvPr id="18491" name="Straight Connector 18490">
            <a:extLst>
              <a:ext uri="{FF2B5EF4-FFF2-40B4-BE49-F238E27FC236}">
                <a16:creationId xmlns:a16="http://schemas.microsoft.com/office/drawing/2014/main" id="{24EAC194-027A-40BE-95EB-F1EA2D2DAE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18435" name="Content Placeholder 2"/>
          <p:cNvSpPr>
            <a:spLocks noGrp="1"/>
          </p:cNvSpPr>
          <p:nvPr>
            <p:ph idx="4294967295"/>
          </p:nvPr>
        </p:nvSpPr>
        <p:spPr>
          <a:xfrm>
            <a:off x="826261" y="2643859"/>
            <a:ext cx="5558027" cy="3981876"/>
          </a:xfrm>
        </p:spPr>
        <p:txBody>
          <a:bodyPr vert="horz" lIns="91440" tIns="45720" rIns="91440" bIns="45720" rtlCol="0" anchor="t">
            <a:noAutofit/>
          </a:bodyPr>
          <a:lstStyle/>
          <a:p>
            <a:r>
              <a:rPr lang="en-US" altLang="en-US"/>
              <a:t>Matter</a:t>
            </a:r>
            <a:endParaRPr lang="en-US"/>
          </a:p>
          <a:p>
            <a:r>
              <a:rPr lang="en-US" altLang="en-US"/>
              <a:t>Forces and Motion and Simple Machines</a:t>
            </a:r>
          </a:p>
          <a:p>
            <a:r>
              <a:rPr lang="en-US" altLang="en-US"/>
              <a:t>Sun, Moon and Earth</a:t>
            </a:r>
          </a:p>
          <a:p>
            <a:r>
              <a:rPr lang="en-US" altLang="en-US"/>
              <a:t>Inherited traits</a:t>
            </a:r>
          </a:p>
          <a:p>
            <a:endParaRPr lang="en-US" altLang="en-US" sz="1800"/>
          </a:p>
        </p:txBody>
      </p:sp>
      <p:sp>
        <p:nvSpPr>
          <p:cNvPr id="18493" name="Rectangle 18492">
            <a:extLst>
              <a:ext uri="{FF2B5EF4-FFF2-40B4-BE49-F238E27FC236}">
                <a16:creationId xmlns:a16="http://schemas.microsoft.com/office/drawing/2014/main" id="{44FCBB35-9C7D-454A-913C-5C78C1BB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1087821"/>
            <a:ext cx="2488529" cy="2227885"/>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10;&#10;Description automatically generated">
            <a:extLst>
              <a:ext uri="{FF2B5EF4-FFF2-40B4-BE49-F238E27FC236}">
                <a16:creationId xmlns:a16="http://schemas.microsoft.com/office/drawing/2014/main" id="{0FAF251E-8184-B3A6-33A3-383FFC2E89D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58200" y="1498636"/>
            <a:ext cx="2156354" cy="1417802"/>
          </a:xfrm>
          <a:prstGeom prst="rect">
            <a:avLst/>
          </a:prstGeom>
        </p:spPr>
      </p:pic>
      <p:sp>
        <p:nvSpPr>
          <p:cNvPr id="18495" name="Rectangle 18494">
            <a:extLst>
              <a:ext uri="{FF2B5EF4-FFF2-40B4-BE49-F238E27FC236}">
                <a16:creationId xmlns:a16="http://schemas.microsoft.com/office/drawing/2014/main" id="{20996CAB-BE2B-47B2-9653-1B02BA8F3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1087821"/>
            <a:ext cx="2240567" cy="222609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olorful Chemistry Beaker Vector Clipart image - Free stock photo - Public Domain photo - CC0 Images">
            <a:extLst>
              <a:ext uri="{FF2B5EF4-FFF2-40B4-BE49-F238E27FC236}">
                <a16:creationId xmlns:a16="http://schemas.microsoft.com/office/drawing/2014/main" id="{B2501B5E-A898-94DF-1BF1-5814D62DFABE}"/>
              </a:ext>
            </a:extLst>
          </p:cNvPr>
          <p:cNvPicPr>
            <a:picLocks noChangeAspect="1"/>
          </p:cNvPicPr>
          <p:nvPr/>
        </p:nvPicPr>
        <p:blipFill>
          <a:blip r:embed="rId7"/>
          <a:stretch>
            <a:fillRect/>
          </a:stretch>
        </p:blipFill>
        <p:spPr>
          <a:xfrm>
            <a:off x="9170749" y="1261241"/>
            <a:ext cx="1641823" cy="1892592"/>
          </a:xfrm>
          <a:prstGeom prst="rect">
            <a:avLst/>
          </a:prstGeom>
        </p:spPr>
      </p:pic>
      <p:sp>
        <p:nvSpPr>
          <p:cNvPr id="18497" name="Rectangle 18496">
            <a:extLst>
              <a:ext uri="{FF2B5EF4-FFF2-40B4-BE49-F238E27FC236}">
                <a16:creationId xmlns:a16="http://schemas.microsoft.com/office/drawing/2014/main" id="{E019FA98-7A89-4E6B-881A-C8D19F1FC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4708" y="3486394"/>
            <a:ext cx="2488529"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9" name="Picture 9" descr="C:\Users\Julie\AppData\Local\Microsoft\Windows\Temporary Internet Files\Content.IE5\T4P9JVCL\MPj04331350000[1].jpg"/>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58200" y="3830371"/>
            <a:ext cx="2156354" cy="16172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9" name="Rectangle 18498">
            <a:extLst>
              <a:ext uri="{FF2B5EF4-FFF2-40B4-BE49-F238E27FC236}">
                <a16:creationId xmlns:a16="http://schemas.microsoft.com/office/drawing/2014/main" id="{D7C77F71-83B3-449E-8CD6-0652103C5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5486" y="3486394"/>
            <a:ext cx="2240567"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89221EA2-F317-C23E-C9D5-DCDD0FB7B24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318103" y="3649717"/>
            <a:ext cx="1347114" cy="1978574"/>
          </a:xfrm>
          <a:prstGeom prst="rect">
            <a:avLst/>
          </a:prstGeom>
        </p:spPr>
      </p:pic>
    </p:spTree>
    <p:extLst>
      <p:ext uri="{BB962C8B-B14F-4D97-AF65-F5344CB8AC3E}">
        <p14:creationId xmlns:p14="http://schemas.microsoft.com/office/powerpoint/2010/main" val="94563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5C4D1-DF99-61F7-3ACE-7C8925F5EBBD}"/>
              </a:ext>
            </a:extLst>
          </p:cNvPr>
          <p:cNvSpPr txBox="1"/>
          <p:nvPr/>
        </p:nvSpPr>
        <p:spPr>
          <a:xfrm>
            <a:off x="2419835" y="798963"/>
            <a:ext cx="78327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 </a:t>
            </a:r>
            <a:r>
              <a:rPr lang="en-US" sz="3200" u="sng"/>
              <a:t>Social Emotional Learning – Second Step</a:t>
            </a:r>
          </a:p>
        </p:txBody>
      </p:sp>
      <p:sp>
        <p:nvSpPr>
          <p:cNvPr id="3" name="TextBox 2">
            <a:extLst>
              <a:ext uri="{FF2B5EF4-FFF2-40B4-BE49-F238E27FC236}">
                <a16:creationId xmlns:a16="http://schemas.microsoft.com/office/drawing/2014/main" id="{5675F1AD-EB53-25C1-B145-FE46A6F3519B}"/>
              </a:ext>
            </a:extLst>
          </p:cNvPr>
          <p:cNvSpPr txBox="1"/>
          <p:nvPr/>
        </p:nvSpPr>
        <p:spPr>
          <a:xfrm>
            <a:off x="965009" y="3306284"/>
            <a:ext cx="9288805" cy="2677656"/>
          </a:xfrm>
          <a:prstGeom prst="rect">
            <a:avLst/>
          </a:prstGeom>
          <a:noFill/>
          <a:ln w="5715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Social Emotional Learning (SEL) is the process through which children and adults can better understand and express emotions and empathy, develop positive relationships and make responsible decisions.    The SEL curricula teaches children techniques that help them gain confidence, set and achieve positive goals, collaborate well, and navigate the world more effectively.</a:t>
            </a:r>
          </a:p>
        </p:txBody>
      </p:sp>
      <p:sp>
        <p:nvSpPr>
          <p:cNvPr id="4" name="TextBox 3">
            <a:extLst>
              <a:ext uri="{FF2B5EF4-FFF2-40B4-BE49-F238E27FC236}">
                <a16:creationId xmlns:a16="http://schemas.microsoft.com/office/drawing/2014/main" id="{D2B9D551-2A8D-801F-2385-251C02E7404F}"/>
              </a:ext>
            </a:extLst>
          </p:cNvPr>
          <p:cNvSpPr txBox="1"/>
          <p:nvPr/>
        </p:nvSpPr>
        <p:spPr>
          <a:xfrm>
            <a:off x="887617" y="1563492"/>
            <a:ext cx="5942092" cy="1384995"/>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Second Step teaches students skills for learning, such as empathy, emotion management, and  problem solving.</a:t>
            </a:r>
          </a:p>
        </p:txBody>
      </p:sp>
      <p:pic>
        <p:nvPicPr>
          <p:cNvPr id="5" name="Picture 5" descr="Shape, circle&#10;&#10;Description automatically generated">
            <a:extLst>
              <a:ext uri="{FF2B5EF4-FFF2-40B4-BE49-F238E27FC236}">
                <a16:creationId xmlns:a16="http://schemas.microsoft.com/office/drawing/2014/main" id="{E89DCD02-CCB0-4F56-604D-2AD81142F1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64750" y="1327331"/>
            <a:ext cx="2291918" cy="1702790"/>
          </a:xfrm>
          <a:prstGeom prst="rect">
            <a:avLst/>
          </a:prstGeom>
        </p:spPr>
      </p:pic>
    </p:spTree>
    <p:extLst>
      <p:ext uri="{BB962C8B-B14F-4D97-AF65-F5344CB8AC3E}">
        <p14:creationId xmlns:p14="http://schemas.microsoft.com/office/powerpoint/2010/main" val="233545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583" name="Group 24582">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584" name="Picture 24583">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585" name="Rectangle 24584">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586" name="Picture 24585">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587" name="Picture 24586">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4589" name="Straight Connector 24588">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9458" name="Rectangle 2"/>
          <p:cNvSpPr>
            <a:spLocks noGrp="1"/>
          </p:cNvSpPr>
          <p:nvPr>
            <p:ph type="title" idx="4294967295"/>
          </p:nvPr>
        </p:nvSpPr>
        <p:spPr>
          <a:xfrm>
            <a:off x="1058336" y="541866"/>
            <a:ext cx="10193862" cy="2015067"/>
          </a:xfrm>
        </p:spPr>
        <p:txBody>
          <a:bodyPr vert="horz" lIns="91440" tIns="45720" rIns="91440" bIns="45720" rtlCol="0" anchor="ctr">
            <a:normAutofit/>
          </a:bodyPr>
          <a:lstStyle/>
          <a:p>
            <a:pPr>
              <a:lnSpc>
                <a:spcPct val="90000"/>
              </a:lnSpc>
            </a:pPr>
            <a:br>
              <a:rPr lang="en-US" sz="2100"/>
            </a:br>
            <a:r>
              <a:rPr lang="en-US" sz="2800">
                <a:solidFill>
                  <a:srgbClr val="262626"/>
                </a:solidFill>
              </a:rPr>
              <a:t>Students will be responsible to record classwork and homework in their agenda daily.  CUSD advises that 5th graders should have approximately 50 minutes of homework a night (Monday – Thursday)</a:t>
            </a:r>
          </a:p>
          <a:p>
            <a:pPr>
              <a:lnSpc>
                <a:spcPct val="90000"/>
              </a:lnSpc>
            </a:pPr>
            <a:endParaRPr lang="en-US" altLang="en-US" sz="2800" u="sng">
              <a:solidFill>
                <a:srgbClr val="262626"/>
              </a:solidFill>
            </a:endParaRPr>
          </a:p>
        </p:txBody>
      </p:sp>
      <p:sp>
        <p:nvSpPr>
          <p:cNvPr id="24578" name="Rectangle 3"/>
          <p:cNvSpPr>
            <a:spLocks noGrp="1"/>
          </p:cNvSpPr>
          <p:nvPr>
            <p:ph idx="4294967295"/>
          </p:nvPr>
        </p:nvSpPr>
        <p:spPr>
          <a:xfrm>
            <a:off x="1295402" y="2556932"/>
            <a:ext cx="6256866" cy="3318936"/>
          </a:xfrm>
        </p:spPr>
        <p:txBody>
          <a:bodyPr vert="horz" lIns="91440" tIns="45720" rIns="91440" bIns="45720" rtlCol="0" anchor="t">
            <a:noAutofit/>
          </a:bodyPr>
          <a:lstStyle/>
          <a:p>
            <a:pPr marL="0" indent="0">
              <a:buNone/>
              <a:defRPr/>
            </a:pPr>
            <a:r>
              <a:rPr lang="en-US" altLang="en-US" sz="2800">
                <a:solidFill>
                  <a:srgbClr val="00B050"/>
                </a:solidFill>
              </a:rPr>
              <a:t>Homework may consist of:</a:t>
            </a:r>
            <a:endParaRPr lang="en-US" sz="2800">
              <a:solidFill>
                <a:srgbClr val="00B050"/>
              </a:solidFill>
            </a:endParaRPr>
          </a:p>
          <a:p>
            <a:pPr lvl="1">
              <a:defRPr/>
            </a:pPr>
            <a:r>
              <a:rPr lang="en-US" altLang="en-US" sz="2800">
                <a:solidFill>
                  <a:srgbClr val="00B050"/>
                </a:solidFill>
              </a:rPr>
              <a:t>Practice of skills learned in class</a:t>
            </a:r>
          </a:p>
          <a:p>
            <a:pPr lvl="1">
              <a:defRPr/>
            </a:pPr>
            <a:r>
              <a:rPr lang="en-US" altLang="en-US" sz="2800">
                <a:solidFill>
                  <a:srgbClr val="00B050"/>
                </a:solidFill>
              </a:rPr>
              <a:t>Unfinished class work</a:t>
            </a:r>
          </a:p>
          <a:p>
            <a:pPr lvl="1">
              <a:defRPr/>
            </a:pPr>
            <a:r>
              <a:rPr lang="en-US" altLang="en-US" sz="2800">
                <a:solidFill>
                  <a:srgbClr val="00B050"/>
                </a:solidFill>
              </a:rPr>
              <a:t>Studying for tests</a:t>
            </a:r>
          </a:p>
          <a:p>
            <a:pPr lvl="1">
              <a:defRPr/>
            </a:pPr>
            <a:r>
              <a:rPr lang="en-US" altLang="en-US" sz="2800">
                <a:solidFill>
                  <a:srgbClr val="00B050"/>
                </a:solidFill>
              </a:rPr>
              <a:t>Independent reading</a:t>
            </a:r>
          </a:p>
          <a:p>
            <a:pPr lvl="1">
              <a:defRPr/>
            </a:pPr>
            <a:r>
              <a:rPr lang="en-US" altLang="en-US" sz="2800">
                <a:solidFill>
                  <a:srgbClr val="00B050"/>
                </a:solidFill>
              </a:rPr>
              <a:t>Practice typing</a:t>
            </a:r>
          </a:p>
          <a:p>
            <a:pPr marL="457200" lvl="1" indent="0">
              <a:defRPr/>
            </a:pPr>
            <a:endParaRPr lang="en-US" altLang="en-US">
              <a:solidFill>
                <a:srgbClr val="262626"/>
              </a:solidFill>
            </a:endParaRPr>
          </a:p>
        </p:txBody>
      </p:sp>
      <p:pic>
        <p:nvPicPr>
          <p:cNvPr id="6" name="Picture 6" descr="A picture containing clipart&#10;&#10;Description automatically generated">
            <a:extLst>
              <a:ext uri="{FF2B5EF4-FFF2-40B4-BE49-F238E27FC236}">
                <a16:creationId xmlns:a16="http://schemas.microsoft.com/office/drawing/2014/main" id="{294B4613-04F2-67F9-DC8F-CFDAFC453B6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85026" y="3009691"/>
            <a:ext cx="2739728" cy="2235618"/>
          </a:xfrm>
          <a:prstGeom prst="rect">
            <a:avLst/>
          </a:prstGeom>
          <a:ln w="57150" cmpd="thickThin">
            <a:solidFill>
              <a:srgbClr val="7F7F7F"/>
            </a:solidFill>
            <a:miter lim="800000"/>
          </a:ln>
        </p:spPr>
      </p:pic>
    </p:spTree>
    <p:extLst>
      <p:ext uri="{BB962C8B-B14F-4D97-AF65-F5344CB8AC3E}">
        <p14:creationId xmlns:p14="http://schemas.microsoft.com/office/powerpoint/2010/main" val="60474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441359" y="969146"/>
            <a:ext cx="5616575" cy="1079500"/>
          </a:xfrm>
        </p:spPr>
        <p:txBody>
          <a:bodyPr>
            <a:noAutofit/>
          </a:bodyPr>
          <a:lstStyle/>
          <a:p>
            <a:pPr algn="ctr"/>
            <a:r>
              <a:rPr lang="en-US" altLang="en-US" u="sng">
                <a:latin typeface="Chalkboard"/>
                <a:ea typeface="ＭＳ Ｐゴシック"/>
              </a:rPr>
              <a:t>Grading Guidelines</a:t>
            </a:r>
            <a:br>
              <a:rPr lang="en-US" altLang="en-US" u="sng">
                <a:latin typeface="Chalkboard" charset="0"/>
                <a:ea typeface="ＭＳ Ｐゴシック" panose="020B0600070205080204" pitchFamily="34" charset="-128"/>
              </a:rPr>
            </a:br>
            <a:endParaRPr lang="en-US" altLang="en-US" sz="4400" u="sng">
              <a:latin typeface="Chalkboard" charset="0"/>
              <a:ea typeface="ＭＳ Ｐゴシック" panose="020B0600070205080204" pitchFamily="34" charset="-128"/>
            </a:endParaRPr>
          </a:p>
        </p:txBody>
      </p:sp>
      <p:sp>
        <p:nvSpPr>
          <p:cNvPr id="25602" name="Content Placeholder 2"/>
          <p:cNvSpPr>
            <a:spLocks noGrp="1"/>
          </p:cNvSpPr>
          <p:nvPr>
            <p:ph idx="4294967295"/>
          </p:nvPr>
        </p:nvSpPr>
        <p:spPr>
          <a:xfrm>
            <a:off x="1124844" y="1114200"/>
            <a:ext cx="9661525" cy="4718882"/>
          </a:xfrm>
        </p:spPr>
        <p:txBody>
          <a:bodyPr vert="horz" lIns="91440" tIns="45720" rIns="91440" bIns="45720" rtlCol="0" anchor="t">
            <a:normAutofit fontScale="77500" lnSpcReduction="20000"/>
          </a:bodyPr>
          <a:lstStyle/>
          <a:p>
            <a:pPr marL="0" indent="0">
              <a:buNone/>
              <a:defRPr/>
            </a:pPr>
            <a:endParaRPr lang="en-US" altLang="en-US" sz="2800">
              <a:ea typeface="ＭＳ Ｐゴシック" charset="-128"/>
            </a:endParaRPr>
          </a:p>
          <a:p>
            <a:pPr>
              <a:buFont typeface="Wingdings" charset="2"/>
              <a:buChar char="Ø"/>
              <a:defRPr/>
            </a:pPr>
            <a:r>
              <a:rPr lang="en-US" altLang="en-US" sz="2800">
                <a:ea typeface="ＭＳ Ｐゴシック"/>
              </a:rPr>
              <a:t>Per CUSDS grading policy, the lowest grade a child may receive on any assignment/test is a 50%.  If your child earns a grade below a 50%, the earned grade will be indicated on the assignment, but a 50% will be recorded in Infinite Campus.</a:t>
            </a:r>
          </a:p>
          <a:p>
            <a:pPr>
              <a:buSzPct val="114999"/>
              <a:buFont typeface="Wingdings" charset="2"/>
              <a:buChar char="Ø"/>
              <a:defRPr/>
            </a:pPr>
            <a:endParaRPr lang="en-US" altLang="en-US" sz="2800">
              <a:ea typeface="ＭＳ Ｐゴシック"/>
            </a:endParaRPr>
          </a:p>
          <a:p>
            <a:pPr>
              <a:buSzPct val="114999"/>
              <a:buFont typeface="Wingdings" charset="2"/>
              <a:buChar char="Ø"/>
              <a:defRPr/>
            </a:pPr>
            <a:r>
              <a:rPr lang="en-US" altLang="en-US" sz="2800">
                <a:ea typeface="ＭＳ Ｐゴシック"/>
              </a:rPr>
              <a:t>Missing assignments will be indicated in Infinite Campus with an "M"  for missing, and a 0% will be averaged into  the overall grade in Infinite Campus until the assignment is turned in.  Missing assignments can only be made up in the quarter they were missing.</a:t>
            </a:r>
          </a:p>
          <a:p>
            <a:pPr>
              <a:buSzPct val="114999"/>
              <a:buFont typeface="Wingdings" charset="2"/>
              <a:buChar char="Ø"/>
              <a:defRPr/>
            </a:pPr>
            <a:endParaRPr lang="en-US" altLang="en-US" sz="2800">
              <a:ea typeface="ＭＳ Ｐゴシック"/>
            </a:endParaRPr>
          </a:p>
          <a:p>
            <a:pPr>
              <a:buSzPct val="114999"/>
              <a:buFont typeface="Wingdings" charset="2"/>
              <a:buChar char="Ø"/>
              <a:defRPr/>
            </a:pPr>
            <a:r>
              <a:rPr lang="en-US" altLang="en-US" sz="2800">
                <a:ea typeface="ＭＳ Ｐゴシック"/>
              </a:rPr>
              <a:t>Any graded assignments or math tests that receive a grade below a 70% may be corrected (on a separate piece of paper and attached to the original assignment) and turned back in to receive a grade of a 70% with a parent signature.</a:t>
            </a:r>
            <a:endParaRPr lang="en-US" altLang="en-US" sz="2800">
              <a:ea typeface="ＭＳ Ｐゴシック" charset="-128"/>
            </a:endParaRPr>
          </a:p>
          <a:p>
            <a:pPr marL="0" indent="0">
              <a:buNone/>
              <a:defRPr/>
            </a:pPr>
            <a:endParaRPr lang="en-US" altLang="en-US" sz="2800">
              <a:ea typeface="ＭＳ Ｐゴシック" charset="-128"/>
            </a:endParaRPr>
          </a:p>
          <a:p>
            <a:pPr>
              <a:buFont typeface="Wingdings" charset="2"/>
              <a:buChar char="Ø"/>
              <a:defRPr/>
            </a:pPr>
            <a:endParaRPr lang="en-US" altLang="en-US" sz="2800">
              <a:ea typeface="ＭＳ Ｐゴシック" charset="-128"/>
            </a:endParaRPr>
          </a:p>
          <a:p>
            <a:pPr>
              <a:buFont typeface="Wingdings 2" charset="2"/>
              <a:buChar char=""/>
              <a:defRPr/>
            </a:pPr>
            <a:endParaRPr lang="en-US" altLang="en-US" sz="2800">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a:buFont typeface="Wingdings 2" charset="2"/>
              <a:buChar char=""/>
              <a:defRPr/>
            </a:pPr>
            <a:endParaRPr lang="en-US" altLang="en-US">
              <a:ea typeface="ＭＳ Ｐゴシック" charset="-128"/>
            </a:endParaRPr>
          </a:p>
          <a:p>
            <a:pPr marL="0" indent="0">
              <a:buNone/>
              <a:defRPr/>
            </a:pPr>
            <a:endParaRPr lang="en-US" altLang="en-US">
              <a:ea typeface="ＭＳ Ｐゴシック" charset="-128"/>
            </a:endParaRPr>
          </a:p>
        </p:txBody>
      </p:sp>
      <p:pic>
        <p:nvPicPr>
          <p:cNvPr id="21508" name="Picture 4" descr="http://media4.picsearch.com/is?UVqaa091CNPEQUkubVn0czfgAlUHxgLHA1GvXZ4M3KQ&amp;height=3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7600" y="662665"/>
            <a:ext cx="1282700" cy="121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64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1889" y="364359"/>
            <a:ext cx="6188746" cy="748862"/>
          </a:xfrm>
        </p:spPr>
        <p:txBody>
          <a:bodyPr>
            <a:normAutofit fontScale="90000"/>
          </a:bodyPr>
          <a:lstStyle/>
          <a:p>
            <a:pPr algn="ctr">
              <a:defRPr/>
            </a:pPr>
            <a:r>
              <a:rPr lang="en-US" sz="3000" b="1">
                <a:ln w="22225">
                  <a:solidFill>
                    <a:schemeClr val="accent2"/>
                  </a:solidFill>
                  <a:prstDash val="solid"/>
                </a:ln>
                <a:solidFill>
                  <a:schemeClr val="accent2">
                    <a:lumMod val="40000"/>
                    <a:lumOff val="60000"/>
                  </a:schemeClr>
                </a:solidFill>
              </a:rPr>
              <a:t>Healthy Students are Better Students</a:t>
            </a:r>
          </a:p>
        </p:txBody>
      </p:sp>
      <p:sp>
        <p:nvSpPr>
          <p:cNvPr id="9" name="Content Placeholder 8"/>
          <p:cNvSpPr>
            <a:spLocks noGrp="1"/>
          </p:cNvSpPr>
          <p:nvPr>
            <p:ph idx="1"/>
          </p:nvPr>
        </p:nvSpPr>
        <p:spPr>
          <a:xfrm>
            <a:off x="5611813" y="1713973"/>
            <a:ext cx="5860228" cy="3947892"/>
          </a:xfrm>
        </p:spPr>
        <p:txBody>
          <a:bodyPr>
            <a:normAutofit/>
          </a:bodyPr>
          <a:lstStyle/>
          <a:p>
            <a:pPr>
              <a:defRPr/>
            </a:pPr>
            <a:r>
              <a:rPr lang="en-US"/>
              <a:t>Students who eat healthy are more attentive, have a stronger memory, learn easier, and are in better moods.</a:t>
            </a:r>
          </a:p>
          <a:p>
            <a:pPr>
              <a:buSzPct val="114999"/>
              <a:defRPr/>
            </a:pPr>
            <a:r>
              <a:rPr lang="en-US"/>
              <a:t>During the day, students may enjoy a healthy snack brought from home</a:t>
            </a:r>
          </a:p>
          <a:p>
            <a:pPr marL="0" indent="0">
              <a:buNone/>
              <a:defRPr/>
            </a:pPr>
            <a:endParaRPr lang="en-US"/>
          </a:p>
          <a:p>
            <a:pPr>
              <a:defRPr/>
            </a:pPr>
            <a:r>
              <a:rPr lang="en-US"/>
              <a:t>Some healthy foods include: </a:t>
            </a:r>
            <a:r>
              <a:rPr lang="en-US" b="1"/>
              <a:t>cheese, nuts, whole grains, yogurt, fruit, vegetables, and hard boiled eggs. </a:t>
            </a:r>
          </a:p>
          <a:p>
            <a:pPr>
              <a:defRPr/>
            </a:pPr>
            <a:endParaRPr lang="en-US"/>
          </a:p>
        </p:txBody>
      </p:sp>
      <p:pic>
        <p:nvPicPr>
          <p:cNvPr id="245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050" y="1247939"/>
            <a:ext cx="4713763" cy="471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40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95FF9-9A03-AE15-7C87-C78889DB0B4D}"/>
              </a:ext>
            </a:extLst>
          </p:cNvPr>
          <p:cNvSpPr txBox="1"/>
          <p:nvPr/>
        </p:nvSpPr>
        <p:spPr>
          <a:xfrm>
            <a:off x="728134" y="575733"/>
            <a:ext cx="80941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u="sng">
                <a:solidFill>
                  <a:srgbClr val="FF0000"/>
                </a:solidFill>
              </a:rPr>
              <a:t>Classroom Economic System</a:t>
            </a:r>
          </a:p>
        </p:txBody>
      </p:sp>
      <p:sp>
        <p:nvSpPr>
          <p:cNvPr id="3" name="TextBox 2">
            <a:extLst>
              <a:ext uri="{FF2B5EF4-FFF2-40B4-BE49-F238E27FC236}">
                <a16:creationId xmlns:a16="http://schemas.microsoft.com/office/drawing/2014/main" id="{F51170D0-446D-495D-0DF3-C4DDF0F138B0}"/>
              </a:ext>
            </a:extLst>
          </p:cNvPr>
          <p:cNvSpPr txBox="1"/>
          <p:nvPr/>
        </p:nvSpPr>
        <p:spPr>
          <a:xfrm>
            <a:off x="786341" y="1455210"/>
            <a:ext cx="6747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rPr>
              <a:t>Our Classroom Economy is a system that helps to build your child's  connections to real life situations involving community, responsibility and accountability.</a:t>
            </a:r>
          </a:p>
        </p:txBody>
      </p:sp>
      <p:sp>
        <p:nvSpPr>
          <p:cNvPr id="4" name="TextBox 3">
            <a:extLst>
              <a:ext uri="{FF2B5EF4-FFF2-40B4-BE49-F238E27FC236}">
                <a16:creationId xmlns:a16="http://schemas.microsoft.com/office/drawing/2014/main" id="{49602BE0-6CB0-10D3-6D62-3BD4167E4CFD}"/>
              </a:ext>
            </a:extLst>
          </p:cNvPr>
          <p:cNvSpPr txBox="1"/>
          <p:nvPr/>
        </p:nvSpPr>
        <p:spPr>
          <a:xfrm>
            <a:off x="658284" y="3164417"/>
            <a:ext cx="1076959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 </a:t>
            </a:r>
            <a:r>
              <a:rPr lang="en-US" sz="2400">
                <a:solidFill>
                  <a:srgbClr val="00B050"/>
                </a:solidFill>
              </a:rPr>
              <a:t>Your child will...</a:t>
            </a:r>
          </a:p>
          <a:p>
            <a:endParaRPr lang="en-US" sz="2400">
              <a:solidFill>
                <a:srgbClr val="00B050"/>
              </a:solidFill>
            </a:endParaRPr>
          </a:p>
          <a:p>
            <a:pPr marL="285750" indent="-285750">
              <a:buFont typeface="Arial"/>
              <a:buChar char="•"/>
            </a:pPr>
            <a:r>
              <a:rPr lang="en-US" sz="2400">
                <a:solidFill>
                  <a:srgbClr val="00B050"/>
                </a:solidFill>
              </a:rPr>
              <a:t>have a classroom job, and earn class currency</a:t>
            </a:r>
          </a:p>
          <a:p>
            <a:pPr marL="285750" indent="-285750">
              <a:buFont typeface="Arial"/>
              <a:buChar char="•"/>
            </a:pPr>
            <a:r>
              <a:rPr lang="en-US" sz="2400">
                <a:solidFill>
                  <a:srgbClr val="00B050"/>
                </a:solidFill>
              </a:rPr>
              <a:t>use classroom currency to rent desk and purchase items from the classroom store or classroom auctions</a:t>
            </a:r>
          </a:p>
          <a:p>
            <a:pPr marL="285750" indent="-285750">
              <a:buFont typeface="Arial"/>
              <a:buChar char="•"/>
            </a:pPr>
            <a:r>
              <a:rPr lang="en-US" sz="2400">
                <a:solidFill>
                  <a:srgbClr val="00B050"/>
                </a:solidFill>
              </a:rPr>
              <a:t>have opportunities to earn bonuses</a:t>
            </a:r>
          </a:p>
          <a:p>
            <a:pPr marL="285750" indent="-285750">
              <a:buFont typeface="Arial"/>
              <a:buChar char="•"/>
            </a:pPr>
            <a:r>
              <a:rPr lang="en-US" sz="2400">
                <a:solidFill>
                  <a:srgbClr val="00B050"/>
                </a:solidFill>
              </a:rPr>
              <a:t>incur fines for missing work or unacceptable behavior</a:t>
            </a:r>
          </a:p>
          <a:p>
            <a:endParaRPr lang="en-US">
              <a:solidFill>
                <a:srgbClr val="00B050"/>
              </a:solidFill>
            </a:endParaRPr>
          </a:p>
          <a:p>
            <a:endParaRPr lang="en-US"/>
          </a:p>
          <a:p>
            <a:endParaRPr lang="en-US"/>
          </a:p>
        </p:txBody>
      </p:sp>
      <p:pic>
        <p:nvPicPr>
          <p:cNvPr id="5" name="Picture 5" descr="A picture containing logo&#10;&#10;Description automatically generated">
            <a:extLst>
              <a:ext uri="{FF2B5EF4-FFF2-40B4-BE49-F238E27FC236}">
                <a16:creationId xmlns:a16="http://schemas.microsoft.com/office/drawing/2014/main" id="{D6B53C0E-9B79-3902-3BB5-47073F4B49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66001" y="1268964"/>
            <a:ext cx="4140197" cy="1331340"/>
          </a:xfrm>
          <a:prstGeom prst="rect">
            <a:avLst/>
          </a:prstGeom>
        </p:spPr>
      </p:pic>
    </p:spTree>
    <p:extLst>
      <p:ext uri="{BB962C8B-B14F-4D97-AF65-F5344CB8AC3E}">
        <p14:creationId xmlns:p14="http://schemas.microsoft.com/office/powerpoint/2010/main" val="329125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38631A3-818B-7DDB-7073-128C7223FD79}"/>
              </a:ext>
            </a:extLst>
          </p:cNvPr>
          <p:cNvPicPr>
            <a:picLocks noGrp="1" noChangeAspect="1"/>
          </p:cNvPicPr>
          <p:nvPr>
            <p:ph idx="1"/>
          </p:nvPr>
        </p:nvPicPr>
        <p:blipFill>
          <a:blip r:embed="rId2"/>
          <a:stretch>
            <a:fillRect/>
          </a:stretch>
        </p:blipFill>
        <p:spPr>
          <a:xfrm>
            <a:off x="486022" y="385953"/>
            <a:ext cx="11234328" cy="6251915"/>
          </a:xfrm>
        </p:spPr>
      </p:pic>
    </p:spTree>
    <p:extLst>
      <p:ext uri="{BB962C8B-B14F-4D97-AF65-F5344CB8AC3E}">
        <p14:creationId xmlns:p14="http://schemas.microsoft.com/office/powerpoint/2010/main" val="361569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B69EBD7B-2637-AB29-6F54-A75839BB79E0}"/>
              </a:ext>
            </a:extLst>
          </p:cNvPr>
          <p:cNvPicPr>
            <a:picLocks noGrp="1" noChangeAspect="1"/>
          </p:cNvPicPr>
          <p:nvPr>
            <p:ph idx="1"/>
          </p:nvPr>
        </p:nvPicPr>
        <p:blipFill>
          <a:blip r:embed="rId2"/>
          <a:stretch>
            <a:fillRect/>
          </a:stretch>
        </p:blipFill>
        <p:spPr>
          <a:xfrm>
            <a:off x="989229" y="644744"/>
            <a:ext cx="10084142" cy="5676823"/>
          </a:xfrm>
        </p:spPr>
      </p:pic>
    </p:spTree>
    <p:extLst>
      <p:ext uri="{BB962C8B-B14F-4D97-AF65-F5344CB8AC3E}">
        <p14:creationId xmlns:p14="http://schemas.microsoft.com/office/powerpoint/2010/main" val="129797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0" y="519113"/>
            <a:ext cx="5921406" cy="1238250"/>
          </a:xfrm>
        </p:spPr>
        <p:txBody>
          <a:bodyPr/>
          <a:lstStyle/>
          <a:p>
            <a:pPr algn="ctr" eaLnBrk="1" hangingPunct="1"/>
            <a:r>
              <a:rPr lang="en-US" altLang="en-US" u="sng">
                <a:latin typeface="Chalkboard" charset="0"/>
                <a:ea typeface="ＭＳ Ｐゴシック" panose="020B0600070205080204" pitchFamily="34" charset="-128"/>
              </a:rPr>
              <a:t>Classic Teachers</a:t>
            </a:r>
          </a:p>
        </p:txBody>
      </p:sp>
      <p:sp>
        <p:nvSpPr>
          <p:cNvPr id="2" name="TextBox 1">
            <a:extLst>
              <a:ext uri="{FF2B5EF4-FFF2-40B4-BE49-F238E27FC236}">
                <a16:creationId xmlns:a16="http://schemas.microsoft.com/office/drawing/2014/main" id="{52ACCC9B-9C41-1530-0F5B-8D69EBA0A102}"/>
              </a:ext>
            </a:extLst>
          </p:cNvPr>
          <p:cNvSpPr txBox="1"/>
          <p:nvPr/>
        </p:nvSpPr>
        <p:spPr>
          <a:xfrm>
            <a:off x="770074" y="1451537"/>
            <a:ext cx="637940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Mrs. Kross   </a:t>
            </a:r>
            <a:r>
              <a:rPr lang="en-US" sz="2800">
                <a:hlinkClick r:id="rId2"/>
              </a:rPr>
              <a:t>kross.julie@cusd80.com</a:t>
            </a:r>
            <a:endParaRPr lang="en-US"/>
          </a:p>
          <a:p>
            <a:r>
              <a:rPr lang="en-US" sz="2800"/>
              <a:t>​</a:t>
            </a:r>
            <a:endParaRPr lang="en-US"/>
          </a:p>
        </p:txBody>
      </p:sp>
      <p:sp>
        <p:nvSpPr>
          <p:cNvPr id="3" name="TextBox 2">
            <a:extLst>
              <a:ext uri="{FF2B5EF4-FFF2-40B4-BE49-F238E27FC236}">
                <a16:creationId xmlns:a16="http://schemas.microsoft.com/office/drawing/2014/main" id="{1367BCC1-2584-90F0-49FA-AA9702C62777}"/>
              </a:ext>
            </a:extLst>
          </p:cNvPr>
          <p:cNvSpPr txBox="1"/>
          <p:nvPr/>
        </p:nvSpPr>
        <p:spPr>
          <a:xfrm>
            <a:off x="769620" y="1982705"/>
            <a:ext cx="936725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Mrs. Chase  </a:t>
            </a:r>
            <a:r>
              <a:rPr lang="en-US" sz="2800">
                <a:hlinkClick r:id="rId3"/>
              </a:rPr>
              <a:t>chase.mary@cusd80.com</a:t>
            </a:r>
            <a:endParaRPr lang="en-US" sz="2800"/>
          </a:p>
          <a:p>
            <a:endParaRPr lang="en-US" sz="2800"/>
          </a:p>
        </p:txBody>
      </p:sp>
      <p:sp>
        <p:nvSpPr>
          <p:cNvPr id="4" name="TextBox 3">
            <a:extLst>
              <a:ext uri="{FF2B5EF4-FFF2-40B4-BE49-F238E27FC236}">
                <a16:creationId xmlns:a16="http://schemas.microsoft.com/office/drawing/2014/main" id="{06B8028B-2D35-9639-2845-5A2A56B26ACE}"/>
              </a:ext>
            </a:extLst>
          </p:cNvPr>
          <p:cNvSpPr txBox="1"/>
          <p:nvPr/>
        </p:nvSpPr>
        <p:spPr>
          <a:xfrm>
            <a:off x="768192" y="2477337"/>
            <a:ext cx="785661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Ms. Spargo - </a:t>
            </a:r>
            <a:r>
              <a:rPr lang="en-US" sz="2800">
                <a:hlinkClick r:id="rId4"/>
              </a:rPr>
              <a:t>spargo.serra@cusd80.com</a:t>
            </a:r>
            <a:endParaRPr lang="en-US"/>
          </a:p>
          <a:p>
            <a:r>
              <a:rPr lang="en-US" sz="2800"/>
              <a:t>Mrs. Taylor-Lee – </a:t>
            </a:r>
            <a:r>
              <a:rPr lang="en-US" sz="2800">
                <a:hlinkClick r:id="rId5"/>
              </a:rPr>
              <a:t>Taylorgraham.cristen@cusd80.com</a:t>
            </a:r>
            <a:endParaRPr lang="en-US" sz="2800"/>
          </a:p>
          <a:p>
            <a:endParaRPr lang="en-US" sz="2800"/>
          </a:p>
          <a:p>
            <a:endParaRPr lang="en-US" sz="2800"/>
          </a:p>
        </p:txBody>
      </p:sp>
      <p:sp>
        <p:nvSpPr>
          <p:cNvPr id="7" name="TextBox 6">
            <a:extLst>
              <a:ext uri="{FF2B5EF4-FFF2-40B4-BE49-F238E27FC236}">
                <a16:creationId xmlns:a16="http://schemas.microsoft.com/office/drawing/2014/main" id="{33D79BBA-E5B4-2549-DDE3-3827E2653469}"/>
              </a:ext>
            </a:extLst>
          </p:cNvPr>
          <p:cNvSpPr txBox="1"/>
          <p:nvPr/>
        </p:nvSpPr>
        <p:spPr>
          <a:xfrm>
            <a:off x="941419" y="3834618"/>
            <a:ext cx="5021800" cy="2246769"/>
          </a:xfrm>
          <a:prstGeom prst="rect">
            <a:avLst/>
          </a:prstGeom>
          <a:no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Email is my preferred method of communication.  Please allow me 24 hours to respond to your emails.  Many times I will be able to respond sooner.  </a:t>
            </a:r>
          </a:p>
        </p:txBody>
      </p:sp>
      <p:sp>
        <p:nvSpPr>
          <p:cNvPr id="8" name="TextBox 7">
            <a:extLst>
              <a:ext uri="{FF2B5EF4-FFF2-40B4-BE49-F238E27FC236}">
                <a16:creationId xmlns:a16="http://schemas.microsoft.com/office/drawing/2014/main" id="{86171180-0715-4B4E-2192-36D494F1FD9D}"/>
              </a:ext>
            </a:extLst>
          </p:cNvPr>
          <p:cNvSpPr txBox="1"/>
          <p:nvPr/>
        </p:nvSpPr>
        <p:spPr>
          <a:xfrm>
            <a:off x="7144560" y="4510572"/>
            <a:ext cx="3990675" cy="1384995"/>
          </a:xfrm>
          <a:prstGeom prst="rect">
            <a:avLst/>
          </a:prstGeom>
          <a:noFill/>
          <a:ln w="28575">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I will email out newsletters with classroom information every 2 weeks.</a:t>
            </a:r>
          </a:p>
        </p:txBody>
      </p:sp>
      <p:pic>
        <p:nvPicPr>
          <p:cNvPr id="9" name="Picture 9" descr="A picture containing background pattern&#10;&#10;Description automatically generated">
            <a:extLst>
              <a:ext uri="{FF2B5EF4-FFF2-40B4-BE49-F238E27FC236}">
                <a16:creationId xmlns:a16="http://schemas.microsoft.com/office/drawing/2014/main" id="{6DE795AB-B133-F624-6E41-288655826DE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556594" y="656771"/>
            <a:ext cx="2743200" cy="1549506"/>
          </a:xfrm>
          <a:prstGeom prst="rect">
            <a:avLst/>
          </a:prstGeom>
        </p:spPr>
      </p:pic>
    </p:spTree>
    <p:extLst>
      <p:ext uri="{BB962C8B-B14F-4D97-AF65-F5344CB8AC3E}">
        <p14:creationId xmlns:p14="http://schemas.microsoft.com/office/powerpoint/2010/main" val="296208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website&#10;&#10;Description automatically generated">
            <a:extLst>
              <a:ext uri="{FF2B5EF4-FFF2-40B4-BE49-F238E27FC236}">
                <a16:creationId xmlns:a16="http://schemas.microsoft.com/office/drawing/2014/main" id="{83830808-08FD-E698-4C2E-8AEC488B8755}"/>
              </a:ext>
            </a:extLst>
          </p:cNvPr>
          <p:cNvPicPr>
            <a:picLocks noChangeAspect="1"/>
          </p:cNvPicPr>
          <p:nvPr/>
        </p:nvPicPr>
        <p:blipFill>
          <a:blip r:embed="rId2"/>
          <a:stretch>
            <a:fillRect/>
          </a:stretch>
        </p:blipFill>
        <p:spPr>
          <a:xfrm>
            <a:off x="612476" y="472118"/>
            <a:ext cx="10981425" cy="5928143"/>
          </a:xfrm>
          <a:prstGeom prst="rect">
            <a:avLst/>
          </a:prstGeom>
        </p:spPr>
      </p:pic>
    </p:spTree>
    <p:extLst>
      <p:ext uri="{BB962C8B-B14F-4D97-AF65-F5344CB8AC3E}">
        <p14:creationId xmlns:p14="http://schemas.microsoft.com/office/powerpoint/2010/main" val="294498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Qr code&#10;&#10;Description automatically generated">
            <a:extLst>
              <a:ext uri="{FF2B5EF4-FFF2-40B4-BE49-F238E27FC236}">
                <a16:creationId xmlns:a16="http://schemas.microsoft.com/office/drawing/2014/main" id="{9E98B208-06D0-345D-5C86-9EBE201D89FC}"/>
              </a:ext>
            </a:extLst>
          </p:cNvPr>
          <p:cNvPicPr>
            <a:picLocks noGrp="1" noChangeAspect="1"/>
          </p:cNvPicPr>
          <p:nvPr>
            <p:ph idx="1"/>
          </p:nvPr>
        </p:nvPicPr>
        <p:blipFill>
          <a:blip r:embed="rId2"/>
          <a:stretch>
            <a:fillRect/>
          </a:stretch>
        </p:blipFill>
        <p:spPr>
          <a:xfrm>
            <a:off x="3145833" y="2556932"/>
            <a:ext cx="5900331" cy="3318936"/>
          </a:xfrm>
        </p:spPr>
      </p:pic>
      <p:sp>
        <p:nvSpPr>
          <p:cNvPr id="5" name="TextBox 4">
            <a:extLst>
              <a:ext uri="{FF2B5EF4-FFF2-40B4-BE49-F238E27FC236}">
                <a16:creationId xmlns:a16="http://schemas.microsoft.com/office/drawing/2014/main" id="{CCC5A82A-F1E7-7E2F-28DE-8722394004F6}"/>
              </a:ext>
            </a:extLst>
          </p:cNvPr>
          <p:cNvSpPr txBox="1"/>
          <p:nvPr/>
        </p:nvSpPr>
        <p:spPr>
          <a:xfrm>
            <a:off x="3646098" y="1360098"/>
            <a:ext cx="507233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Social Media - Patterson</a:t>
            </a:r>
          </a:p>
        </p:txBody>
      </p:sp>
    </p:spTree>
    <p:extLst>
      <p:ext uri="{BB962C8B-B14F-4D97-AF65-F5344CB8AC3E}">
        <p14:creationId xmlns:p14="http://schemas.microsoft.com/office/powerpoint/2010/main" val="1217571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pic>
        <p:nvPicPr>
          <p:cNvPr id="3" name="Picture 3" descr="Free photo Thankful Thank You Teacher Appreciation Pencil - Max Pixel">
            <a:extLst>
              <a:ext uri="{FF2B5EF4-FFF2-40B4-BE49-F238E27FC236}">
                <a16:creationId xmlns:a16="http://schemas.microsoft.com/office/drawing/2014/main" id="{95ADEE03-46D5-B09D-3829-C690CB1E78F2}"/>
              </a:ext>
            </a:extLst>
          </p:cNvPr>
          <p:cNvPicPr>
            <a:picLocks noChangeAspect="1"/>
          </p:cNvPicPr>
          <p:nvPr/>
        </p:nvPicPr>
        <p:blipFill rotWithShape="1">
          <a:blip r:embed="rId4"/>
          <a:srcRect b="6250"/>
          <a:stretch/>
        </p:blipFill>
        <p:spPr>
          <a:xfrm>
            <a:off x="1408163" y="1123905"/>
            <a:ext cx="8205296" cy="4615479"/>
          </a:xfrm>
          <a:prstGeom prst="rect">
            <a:avLst/>
          </a:prstGeom>
        </p:spPr>
      </p:pic>
      <p:grpSp>
        <p:nvGrpSpPr>
          <p:cNvPr id="36" name="Group 35">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37"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8" name="Picture 37">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9"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0" name="Picture 39">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47800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65D71F-4E09-483D-AA2C-55C10A58B2B0}"/>
              </a:ext>
            </a:extLst>
          </p:cNvPr>
          <p:cNvSpPr>
            <a:spLocks noGrp="1"/>
          </p:cNvSpPr>
          <p:nvPr>
            <p:ph type="title"/>
          </p:nvPr>
        </p:nvSpPr>
        <p:spPr>
          <a:xfrm>
            <a:off x="1055599" y="1055077"/>
            <a:ext cx="2532909" cy="4794578"/>
          </a:xfrm>
        </p:spPr>
        <p:txBody>
          <a:bodyPr vert="horz" lIns="91440" tIns="45720" rIns="91440" bIns="45720" rtlCol="0" anchor="ctr">
            <a:normAutofit/>
          </a:bodyPr>
          <a:lstStyle/>
          <a:p>
            <a:pPr algn="ctr"/>
            <a:r>
              <a:rPr lang="en-US" sz="3400">
                <a:solidFill>
                  <a:srgbClr val="262626"/>
                </a:solidFill>
              </a:rPr>
              <a:t>Student Expectations</a:t>
            </a:r>
          </a:p>
        </p:txBody>
      </p:sp>
      <p:sp useBgFill="1">
        <p:nvSpPr>
          <p:cNvPr id="23" name="Rectangle 22">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CB1E239B-4106-B739-C41A-7E54E3F1B49E}"/>
              </a:ext>
            </a:extLst>
          </p:cNvPr>
          <p:cNvGraphicFramePr/>
          <p:nvPr>
            <p:extLst>
              <p:ext uri="{D42A27DB-BD31-4B8C-83A1-F6EECF244321}">
                <p14:modId xmlns:p14="http://schemas.microsoft.com/office/powerpoint/2010/main" val="190607935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466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725010" y="413013"/>
            <a:ext cx="9601200" cy="1303337"/>
          </a:xfrm>
        </p:spPr>
        <p:txBody>
          <a:bodyPr/>
          <a:lstStyle/>
          <a:p>
            <a:pPr algn="ctr"/>
            <a:r>
              <a:rPr lang="en-US" altLang="en-US" u="sng">
                <a:latin typeface="Chalkboard" charset="0"/>
                <a:ea typeface="ＭＳ Ｐゴシック" panose="020B0600070205080204" pitchFamily="34" charset="-128"/>
              </a:rPr>
              <a:t>Online Access</a:t>
            </a:r>
          </a:p>
        </p:txBody>
      </p:sp>
      <p:sp>
        <p:nvSpPr>
          <p:cNvPr id="8195" name="Content Placeholder 4"/>
          <p:cNvSpPr>
            <a:spLocks noGrp="1"/>
          </p:cNvSpPr>
          <p:nvPr>
            <p:ph sz="half" idx="4294967295"/>
          </p:nvPr>
        </p:nvSpPr>
        <p:spPr>
          <a:xfrm>
            <a:off x="887767" y="1546148"/>
            <a:ext cx="5043488" cy="928687"/>
          </a:xfrm>
        </p:spPr>
        <p:txBody>
          <a:bodyPr>
            <a:normAutofit/>
          </a:bodyPr>
          <a:lstStyle/>
          <a:p>
            <a:pPr marL="0" indent="0" algn="ctr">
              <a:buNone/>
            </a:pPr>
            <a:r>
              <a:rPr lang="en-US" altLang="en-US" sz="3200">
                <a:ea typeface="ＭＳ Ｐゴシック" panose="020B0600070205080204" pitchFamily="34" charset="-128"/>
              </a:rPr>
              <a:t>Use Infinite Campus to access:</a:t>
            </a:r>
          </a:p>
        </p:txBody>
      </p:sp>
      <p:sp>
        <p:nvSpPr>
          <p:cNvPr id="6" name="TextBox 5"/>
          <p:cNvSpPr txBox="1"/>
          <p:nvPr/>
        </p:nvSpPr>
        <p:spPr>
          <a:xfrm>
            <a:off x="955678" y="2096369"/>
            <a:ext cx="4267200" cy="646112"/>
          </a:xfrm>
          <a:prstGeom prst="rect">
            <a:avLst/>
          </a:prstGeom>
          <a:solidFill>
            <a:schemeClr val="accent1">
              <a:lumMod val="20000"/>
              <a:lumOff val="80000"/>
            </a:schemeClr>
          </a:solidFill>
          <a:ln>
            <a:solidFill>
              <a:schemeClr val="accent1"/>
            </a:solidFill>
          </a:ln>
        </p:spPr>
        <p:txBody>
          <a:bodyPr>
            <a:spAutoFit/>
          </a:bodyPr>
          <a:lstStyle/>
          <a:p>
            <a:pPr>
              <a:defRPr/>
            </a:pPr>
            <a:r>
              <a:rPr lang="en-US" sz="3600">
                <a:latin typeface="Arial" charset="0"/>
                <a:ea typeface="ＭＳ Ｐゴシック" charset="-128"/>
              </a:rPr>
              <a:t>Online Gradebook</a:t>
            </a:r>
          </a:p>
        </p:txBody>
      </p:sp>
      <p:sp>
        <p:nvSpPr>
          <p:cNvPr id="10" name="TextBox 9">
            <a:extLst>
              <a:ext uri="{FF2B5EF4-FFF2-40B4-BE49-F238E27FC236}">
                <a16:creationId xmlns:a16="http://schemas.microsoft.com/office/drawing/2014/main" id="{0AD285F5-EBEB-4FCE-AD32-EEED901784CD}"/>
              </a:ext>
            </a:extLst>
          </p:cNvPr>
          <p:cNvSpPr txBox="1"/>
          <p:nvPr/>
        </p:nvSpPr>
        <p:spPr>
          <a:xfrm>
            <a:off x="-400547" y="3022393"/>
            <a:ext cx="6096000" cy="584775"/>
          </a:xfrm>
          <a:prstGeom prst="rect">
            <a:avLst/>
          </a:prstGeom>
          <a:noFill/>
        </p:spPr>
        <p:txBody>
          <a:bodyPr wrap="square">
            <a:spAutoFit/>
          </a:bodyPr>
          <a:lstStyle/>
          <a:p>
            <a:pPr marL="0" indent="0" algn="ctr">
              <a:buNone/>
            </a:pPr>
            <a:r>
              <a:rPr lang="en-US" altLang="en-US" sz="3200">
                <a:ea typeface="ＭＳ Ｐゴシック" panose="020B0600070205080204" pitchFamily="34" charset="-128"/>
              </a:rPr>
              <a:t>Use Clever to access:</a:t>
            </a:r>
          </a:p>
        </p:txBody>
      </p:sp>
      <p:pic>
        <p:nvPicPr>
          <p:cNvPr id="3" name="Picture 3" descr="Text&#10;&#10;Description automatically generated">
            <a:extLst>
              <a:ext uri="{FF2B5EF4-FFF2-40B4-BE49-F238E27FC236}">
                <a16:creationId xmlns:a16="http://schemas.microsoft.com/office/drawing/2014/main" id="{323BAC3A-AA2C-D1C7-7B4C-6062B9C5D8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2276" y="1714870"/>
            <a:ext cx="2413000" cy="1371600"/>
          </a:xfrm>
          <a:prstGeom prst="rect">
            <a:avLst/>
          </a:prstGeom>
        </p:spPr>
      </p:pic>
      <p:graphicFrame>
        <p:nvGraphicFramePr>
          <p:cNvPr id="8197" name="TextBox 6">
            <a:extLst>
              <a:ext uri="{FF2B5EF4-FFF2-40B4-BE49-F238E27FC236}">
                <a16:creationId xmlns:a16="http://schemas.microsoft.com/office/drawing/2014/main" id="{56E45A83-8625-38E0-3AD6-6F1805ED6307}"/>
              </a:ext>
            </a:extLst>
          </p:cNvPr>
          <p:cNvGraphicFramePr/>
          <p:nvPr/>
        </p:nvGraphicFramePr>
        <p:xfrm>
          <a:off x="1009845" y="3708307"/>
          <a:ext cx="9224160" cy="2492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975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6" name="Rectangle 9235">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0" name="Rectangle 923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9218" name="Title 3"/>
          <p:cNvSpPr>
            <a:spLocks noGrp="1"/>
          </p:cNvSpPr>
          <p:nvPr>
            <p:ph type="title"/>
          </p:nvPr>
        </p:nvSpPr>
        <p:spPr>
          <a:xfrm>
            <a:off x="1055599" y="1055077"/>
            <a:ext cx="2532909" cy="4794578"/>
          </a:xfrm>
        </p:spPr>
        <p:txBody>
          <a:bodyPr>
            <a:normAutofit/>
          </a:bodyPr>
          <a:lstStyle/>
          <a:p>
            <a:r>
              <a:rPr lang="en-US" altLang="en-US" u="sng">
                <a:solidFill>
                  <a:srgbClr val="262626"/>
                </a:solidFill>
                <a:latin typeface="Chalkboard" charset="0"/>
                <a:ea typeface="ＭＳ Ｐゴシック" panose="020B0600070205080204" pitchFamily="34" charset="-128"/>
              </a:rPr>
              <a:t>Infinite Campus Login</a:t>
            </a:r>
          </a:p>
        </p:txBody>
      </p:sp>
      <p:sp useBgFill="1">
        <p:nvSpPr>
          <p:cNvPr id="9242" name="Rectangle 9241">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21" name="Content Placeholder 4">
            <a:extLst>
              <a:ext uri="{FF2B5EF4-FFF2-40B4-BE49-F238E27FC236}">
                <a16:creationId xmlns:a16="http://schemas.microsoft.com/office/drawing/2014/main" id="{125868A5-7ECD-75D2-7352-2B66D1D86166}"/>
              </a:ext>
            </a:extLst>
          </p:cNvPr>
          <p:cNvGraphicFramePr>
            <a:graphicFrameLocks noGrp="1"/>
          </p:cNvGraphicFramePr>
          <p:nvPr>
            <p:ph idx="1"/>
            <p:extLst>
              <p:ext uri="{D42A27DB-BD31-4B8C-83A1-F6EECF244321}">
                <p14:modId xmlns:p14="http://schemas.microsoft.com/office/powerpoint/2010/main" val="290228802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59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808738" y="532183"/>
            <a:ext cx="3405836" cy="750348"/>
          </a:xfrm>
        </p:spPr>
        <p:txBody>
          <a:bodyPr>
            <a:normAutofit fontScale="90000"/>
          </a:bodyPr>
          <a:lstStyle/>
          <a:p>
            <a:pPr algn="ctr"/>
            <a:r>
              <a:rPr lang="en-US" altLang="en-US" u="sng">
                <a:latin typeface="Chalkboard"/>
                <a:ea typeface="ＭＳ Ｐゴシック"/>
              </a:rPr>
              <a:t>Curriculum</a:t>
            </a:r>
          </a:p>
        </p:txBody>
      </p:sp>
      <p:sp>
        <p:nvSpPr>
          <p:cNvPr id="10244" name="TextBox 2"/>
          <p:cNvSpPr txBox="1">
            <a:spLocks noChangeArrowheads="1"/>
          </p:cNvSpPr>
          <p:nvPr/>
        </p:nvSpPr>
        <p:spPr bwMode="auto">
          <a:xfrm>
            <a:off x="7096958" y="3801632"/>
            <a:ext cx="4199876" cy="830262"/>
          </a:xfrm>
          <a:prstGeom prst="rect">
            <a:avLst/>
          </a:prstGeom>
          <a:solidFill>
            <a:srgbClr val="D58F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Technology Lab</a:t>
            </a:r>
          </a:p>
          <a:p>
            <a:pPr algn="ctr"/>
            <a:r>
              <a:rPr lang="en-US" altLang="en-US" sz="2400">
                <a:latin typeface="Arial"/>
                <a:ea typeface="ＭＳ Ｐゴシック"/>
                <a:cs typeface="Arial"/>
              </a:rPr>
              <a:t>Meets once every 6 days</a:t>
            </a:r>
          </a:p>
        </p:txBody>
      </p:sp>
      <p:sp>
        <p:nvSpPr>
          <p:cNvPr id="10245" name="TextBox 3"/>
          <p:cNvSpPr txBox="1">
            <a:spLocks noChangeArrowheads="1"/>
          </p:cNvSpPr>
          <p:nvPr/>
        </p:nvSpPr>
        <p:spPr bwMode="auto">
          <a:xfrm>
            <a:off x="7134257" y="4957286"/>
            <a:ext cx="4145871" cy="830263"/>
          </a:xfrm>
          <a:prstGeom prst="rect">
            <a:avLst/>
          </a:prstGeom>
          <a:solidFill>
            <a:srgbClr val="D58F8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Media Center</a:t>
            </a:r>
            <a:endParaRPr lang="en-US" altLang="en-US" sz="2400" u="sng">
              <a:cs typeface="Arial"/>
            </a:endParaRPr>
          </a:p>
          <a:p>
            <a:pPr algn="ctr"/>
            <a:r>
              <a:rPr lang="en-US" altLang="en-US" sz="2400">
                <a:latin typeface="Arial"/>
                <a:ea typeface="ＭＳ Ｐゴシック"/>
                <a:cs typeface="Arial"/>
              </a:rPr>
              <a:t>Meets once every 6 days</a:t>
            </a:r>
          </a:p>
        </p:txBody>
      </p:sp>
      <p:sp>
        <p:nvSpPr>
          <p:cNvPr id="10246" name="TextBox 4"/>
          <p:cNvSpPr txBox="1">
            <a:spLocks noChangeArrowheads="1"/>
          </p:cNvSpPr>
          <p:nvPr/>
        </p:nvSpPr>
        <p:spPr bwMode="auto">
          <a:xfrm>
            <a:off x="7049918" y="1398804"/>
            <a:ext cx="4309368" cy="830262"/>
          </a:xfrm>
          <a:prstGeom prst="rect">
            <a:avLst/>
          </a:prstGeom>
          <a:solidFill>
            <a:srgbClr val="5AC8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Music/Band/Orchestra</a:t>
            </a:r>
            <a:endParaRPr lang="en-US">
              <a:latin typeface="Arial"/>
              <a:ea typeface="ＭＳ Ｐゴシック"/>
              <a:cs typeface="Arial"/>
            </a:endParaRPr>
          </a:p>
          <a:p>
            <a:pPr algn="ctr"/>
            <a:r>
              <a:rPr lang="en-US" altLang="en-US" sz="2400">
                <a:latin typeface="Arial"/>
                <a:ea typeface="ＭＳ Ｐゴシック"/>
                <a:cs typeface="Arial"/>
              </a:rPr>
              <a:t>Meets 4 times every 6 days</a:t>
            </a:r>
          </a:p>
        </p:txBody>
      </p:sp>
      <p:sp>
        <p:nvSpPr>
          <p:cNvPr id="10247" name="TextBox 5"/>
          <p:cNvSpPr txBox="1">
            <a:spLocks noChangeArrowheads="1"/>
          </p:cNvSpPr>
          <p:nvPr/>
        </p:nvSpPr>
        <p:spPr bwMode="auto">
          <a:xfrm>
            <a:off x="7126858" y="2708260"/>
            <a:ext cx="4186252" cy="830262"/>
          </a:xfrm>
          <a:prstGeom prst="rect">
            <a:avLst/>
          </a:prstGeom>
          <a:solidFill>
            <a:srgbClr val="5AC8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Physical Education</a:t>
            </a:r>
            <a:endParaRPr lang="en-US">
              <a:latin typeface="Arial"/>
              <a:ea typeface="ＭＳ Ｐゴシック"/>
              <a:cs typeface="Arial"/>
            </a:endParaRPr>
          </a:p>
          <a:p>
            <a:pPr algn="ctr"/>
            <a:r>
              <a:rPr lang="en-US" altLang="en-US" sz="2400">
                <a:latin typeface="Arial"/>
                <a:ea typeface="ＭＳ Ｐゴシック"/>
                <a:cs typeface="Arial"/>
              </a:rPr>
              <a:t>Meets twice every 6 days</a:t>
            </a:r>
          </a:p>
        </p:txBody>
      </p:sp>
      <p:sp>
        <p:nvSpPr>
          <p:cNvPr id="7" name="TextBox 6"/>
          <p:cNvSpPr txBox="1"/>
          <p:nvPr/>
        </p:nvSpPr>
        <p:spPr>
          <a:xfrm>
            <a:off x="1021762" y="1401356"/>
            <a:ext cx="5147037" cy="1569660"/>
          </a:xfrm>
          <a:prstGeom prst="rect">
            <a:avLst/>
          </a:prstGeom>
          <a:solidFill>
            <a:srgbClr val="A572CC"/>
          </a:solidFill>
        </p:spPr>
        <p:txBody>
          <a:bodyPr wrap="square" lIns="91440" tIns="45720" rIns="91440" bIns="45720" anchor="t">
            <a:spAutoFit/>
          </a:bodyPr>
          <a:lstStyle/>
          <a:p>
            <a:pPr algn="ctr">
              <a:defRPr/>
            </a:pPr>
            <a:r>
              <a:rPr lang="en-US" sz="2400" u="sng">
                <a:latin typeface="Arial"/>
                <a:ea typeface="ＭＳ Ｐゴシック"/>
                <a:cs typeface="Arial"/>
              </a:rPr>
              <a:t>English Language Arts (ELA)</a:t>
            </a:r>
            <a:endParaRPr lang="en-US"/>
          </a:p>
          <a:p>
            <a:pPr algn="ctr">
              <a:defRPr/>
            </a:pPr>
            <a:r>
              <a:rPr lang="en-US" sz="2400">
                <a:latin typeface="Arial"/>
                <a:ea typeface="ＭＳ Ｐゴシック"/>
                <a:cs typeface="Arial"/>
              </a:rPr>
              <a:t>Reading, Writing, Language (spelling and grammar)</a:t>
            </a:r>
            <a:endParaRPr lang="en-US"/>
          </a:p>
          <a:p>
            <a:pPr algn="ctr">
              <a:defRPr/>
            </a:pPr>
            <a:endParaRPr lang="en-US" sz="2400">
              <a:latin typeface="Arial"/>
              <a:ea typeface="ＭＳ Ｐゴシック"/>
              <a:cs typeface="Arial"/>
            </a:endParaRPr>
          </a:p>
        </p:txBody>
      </p:sp>
      <p:sp>
        <p:nvSpPr>
          <p:cNvPr id="10249" name="TextBox 7"/>
          <p:cNvSpPr txBox="1">
            <a:spLocks noChangeArrowheads="1"/>
          </p:cNvSpPr>
          <p:nvPr/>
        </p:nvSpPr>
        <p:spPr bwMode="auto">
          <a:xfrm>
            <a:off x="1070415" y="3799409"/>
            <a:ext cx="5065563" cy="830997"/>
          </a:xfrm>
          <a:prstGeom prst="rect">
            <a:avLst/>
          </a:prstGeom>
          <a:solidFill>
            <a:srgbClr val="F0E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u="sng">
                <a:latin typeface="Arial"/>
                <a:ea typeface="ＭＳ Ｐゴシック"/>
                <a:cs typeface="Arial"/>
              </a:rPr>
              <a:t>Science and Social Studies</a:t>
            </a:r>
            <a:endParaRPr lang="en-US">
              <a:latin typeface="Arial"/>
              <a:ea typeface="ＭＳ Ｐゴシック"/>
              <a:cs typeface="Arial"/>
            </a:endParaRPr>
          </a:p>
          <a:p>
            <a:pPr algn="ctr"/>
            <a:r>
              <a:rPr lang="en-US" altLang="en-US" sz="2400">
                <a:latin typeface="Arial"/>
                <a:ea typeface="ＭＳ Ｐゴシック"/>
                <a:cs typeface="Arial"/>
              </a:rPr>
              <a:t>Taught in integrated units with ELA</a:t>
            </a:r>
          </a:p>
        </p:txBody>
      </p:sp>
      <p:sp>
        <p:nvSpPr>
          <p:cNvPr id="3" name="TextBox 2">
            <a:extLst>
              <a:ext uri="{FF2B5EF4-FFF2-40B4-BE49-F238E27FC236}">
                <a16:creationId xmlns:a16="http://schemas.microsoft.com/office/drawing/2014/main" id="{C04E971C-80ED-98A1-C6F8-A961DCC4802E}"/>
              </a:ext>
            </a:extLst>
          </p:cNvPr>
          <p:cNvSpPr txBox="1"/>
          <p:nvPr/>
        </p:nvSpPr>
        <p:spPr>
          <a:xfrm>
            <a:off x="972026" y="2780528"/>
            <a:ext cx="5245882" cy="830997"/>
          </a:xfrm>
          <a:prstGeom prst="rect">
            <a:avLst/>
          </a:prstGeom>
          <a:solidFill>
            <a:srgbClr val="C44D4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a:cs typeface="Arial"/>
              </a:rPr>
              <a:t> </a:t>
            </a:r>
            <a:r>
              <a:rPr lang="en-US" sz="2400" u="sng">
                <a:latin typeface="Arial"/>
                <a:cs typeface="Arial"/>
              </a:rPr>
              <a:t>Math</a:t>
            </a:r>
            <a:endParaRPr lang="en-US"/>
          </a:p>
          <a:p>
            <a:endParaRPr lang="en-US" sz="2400" u="sng">
              <a:latin typeface="Arial"/>
              <a:cs typeface="Arial"/>
            </a:endParaRPr>
          </a:p>
        </p:txBody>
      </p:sp>
      <p:sp>
        <p:nvSpPr>
          <p:cNvPr id="2" name="TextBox 1">
            <a:extLst>
              <a:ext uri="{FF2B5EF4-FFF2-40B4-BE49-F238E27FC236}">
                <a16:creationId xmlns:a16="http://schemas.microsoft.com/office/drawing/2014/main" id="{A7B68BE8-1373-27E1-E650-6595A7E97DF7}"/>
              </a:ext>
            </a:extLst>
          </p:cNvPr>
          <p:cNvSpPr txBox="1"/>
          <p:nvPr/>
        </p:nvSpPr>
        <p:spPr>
          <a:xfrm>
            <a:off x="1069759" y="4953741"/>
            <a:ext cx="5110575" cy="830997"/>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u="sng">
                <a:latin typeface="Arial"/>
                <a:cs typeface="Arial"/>
              </a:rPr>
              <a:t>Social Emotional Learning</a:t>
            </a:r>
            <a:endParaRPr lang="en-US"/>
          </a:p>
          <a:p>
            <a:endParaRPr lang="en-US" sz="2400">
              <a:latin typeface="Arial"/>
              <a:cs typeface="Arial"/>
            </a:endParaRPr>
          </a:p>
        </p:txBody>
      </p:sp>
    </p:spTree>
    <p:extLst>
      <p:ext uri="{BB962C8B-B14F-4D97-AF65-F5344CB8AC3E}">
        <p14:creationId xmlns:p14="http://schemas.microsoft.com/office/powerpoint/2010/main" val="148537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extBox 1">
            <a:extLst>
              <a:ext uri="{FF2B5EF4-FFF2-40B4-BE49-F238E27FC236}">
                <a16:creationId xmlns:a16="http://schemas.microsoft.com/office/drawing/2014/main" id="{B871340A-BC8F-7275-5DC3-8180BAB9BEF7}"/>
              </a:ext>
            </a:extLst>
          </p:cNvPr>
          <p:cNvSpPr txBox="1"/>
          <p:nvPr/>
        </p:nvSpPr>
        <p:spPr>
          <a:xfrm>
            <a:off x="6788203" y="723340"/>
            <a:ext cx="5474243" cy="133262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a:ln w="3175" cmpd="sng">
                  <a:noFill/>
                </a:ln>
                <a:solidFill>
                  <a:srgbClr val="262626"/>
                </a:solidFill>
                <a:latin typeface="+mj-lt"/>
                <a:ea typeface="+mj-ea"/>
                <a:cs typeface="+mj-cs"/>
              </a:rPr>
              <a:t>Intervention/Enrichment</a:t>
            </a:r>
          </a:p>
        </p:txBody>
      </p:sp>
      <p:sp>
        <p:nvSpPr>
          <p:cNvPr id="25" name="Rectangle 24">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engineering drawing&#10;&#10;Description automatically generated">
            <a:extLst>
              <a:ext uri="{FF2B5EF4-FFF2-40B4-BE49-F238E27FC236}">
                <a16:creationId xmlns:a16="http://schemas.microsoft.com/office/drawing/2014/main" id="{77138506-D5EA-8EC2-5043-9879341F055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412683" y="1841745"/>
            <a:ext cx="5278777" cy="2995705"/>
          </a:xfrm>
          <a:prstGeom prst="rect">
            <a:avLst/>
          </a:prstGeom>
        </p:spPr>
      </p:pic>
      <p:cxnSp>
        <p:nvCxnSpPr>
          <p:cNvPr id="27" name="Straight Connector 26">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0A94964-BB50-2D79-52E2-60BAB7DED55F}"/>
              </a:ext>
            </a:extLst>
          </p:cNvPr>
          <p:cNvSpPr txBox="1"/>
          <p:nvPr/>
        </p:nvSpPr>
        <p:spPr>
          <a:xfrm>
            <a:off x="7521447" y="2556932"/>
            <a:ext cx="4007751"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20000"/>
              </a:spcBef>
              <a:spcAft>
                <a:spcPts val="600"/>
              </a:spcAft>
              <a:buClr>
                <a:schemeClr val="accent1"/>
              </a:buClr>
              <a:buSzPct val="115000"/>
              <a:buFont typeface="Arial"/>
              <a:buChar char="•"/>
            </a:pPr>
            <a:r>
              <a:rPr lang="en-US" sz="2800">
                <a:solidFill>
                  <a:srgbClr val="262626"/>
                </a:solidFill>
              </a:rPr>
              <a:t>Moby Max</a:t>
            </a:r>
          </a:p>
          <a:p>
            <a:pPr>
              <a:spcBef>
                <a:spcPct val="20000"/>
              </a:spcBef>
              <a:spcAft>
                <a:spcPts val="600"/>
              </a:spcAft>
              <a:buClr>
                <a:schemeClr val="accent1"/>
              </a:buClr>
              <a:buSzPct val="115000"/>
              <a:buFont typeface="Arial"/>
              <a:buChar char="•"/>
            </a:pPr>
            <a:r>
              <a:rPr lang="en-US" sz="2800">
                <a:solidFill>
                  <a:srgbClr val="262626"/>
                </a:solidFill>
              </a:rPr>
              <a:t>Small group instruction</a:t>
            </a:r>
          </a:p>
          <a:p>
            <a:pPr>
              <a:spcBef>
                <a:spcPct val="20000"/>
              </a:spcBef>
              <a:spcAft>
                <a:spcPts val="600"/>
              </a:spcAft>
              <a:buClr>
                <a:schemeClr val="accent1"/>
              </a:buClr>
              <a:buSzPct val="115000"/>
              <a:buFont typeface="Arial"/>
              <a:buChar char="•"/>
            </a:pPr>
            <a:r>
              <a:rPr lang="en-US" sz="2800">
                <a:solidFill>
                  <a:srgbClr val="262626"/>
                </a:solidFill>
              </a:rPr>
              <a:t>Choice Boards</a:t>
            </a:r>
          </a:p>
          <a:p>
            <a:pPr>
              <a:spcBef>
                <a:spcPct val="20000"/>
              </a:spcBef>
              <a:spcAft>
                <a:spcPts val="600"/>
              </a:spcAft>
              <a:buClr>
                <a:schemeClr val="accent1"/>
              </a:buClr>
              <a:buSzPct val="115000"/>
              <a:buFont typeface="Arial"/>
              <a:buChar char="•"/>
            </a:pPr>
            <a:r>
              <a:rPr lang="en-US" sz="2800">
                <a:solidFill>
                  <a:srgbClr val="262626"/>
                </a:solidFill>
              </a:rPr>
              <a:t>Defined Stem</a:t>
            </a:r>
          </a:p>
          <a:p>
            <a:pPr>
              <a:spcBef>
                <a:spcPct val="20000"/>
              </a:spcBef>
              <a:spcAft>
                <a:spcPts val="600"/>
              </a:spcAft>
              <a:buClr>
                <a:schemeClr val="accent1"/>
              </a:buClr>
              <a:buSzPct val="115000"/>
              <a:buFont typeface="Arial"/>
              <a:buChar char="•"/>
            </a:pPr>
            <a:endParaRPr lang="en-US">
              <a:solidFill>
                <a:srgbClr val="262626"/>
              </a:solidFill>
            </a:endParaRPr>
          </a:p>
          <a:p>
            <a:pPr>
              <a:spcBef>
                <a:spcPct val="20000"/>
              </a:spcBef>
              <a:spcAft>
                <a:spcPts val="600"/>
              </a:spcAft>
              <a:buClr>
                <a:schemeClr val="accent1"/>
              </a:buClr>
              <a:buSzPct val="115000"/>
              <a:buFont typeface="Arial"/>
              <a:buChar char="•"/>
            </a:pPr>
            <a:endParaRPr lang="en-US">
              <a:solidFill>
                <a:srgbClr val="262626"/>
              </a:solidFill>
            </a:endParaRPr>
          </a:p>
        </p:txBody>
      </p:sp>
    </p:spTree>
    <p:extLst>
      <p:ext uri="{BB962C8B-B14F-4D97-AF65-F5344CB8AC3E}">
        <p14:creationId xmlns:p14="http://schemas.microsoft.com/office/powerpoint/2010/main" val="177851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7438" name="Group 17437">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39" name="Picture 17438">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40" name="Rectangle 17439">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41" name="Picture 17440">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42" name="Picture 17441">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444" name="Straight Connector 17443">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446" name="Rectangle 17445">
            <a:extLst>
              <a:ext uri="{FF2B5EF4-FFF2-40B4-BE49-F238E27FC236}">
                <a16:creationId xmlns:a16="http://schemas.microsoft.com/office/drawing/2014/main" id="{41708EBE-8F1C-4F88-9893-363C6C692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48" name="Group 17447">
            <a:extLst>
              <a:ext uri="{FF2B5EF4-FFF2-40B4-BE49-F238E27FC236}">
                <a16:creationId xmlns:a16="http://schemas.microsoft.com/office/drawing/2014/main" id="{03008F04-25AC-4851-913F-8E3AE20B17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449" name="Picture 17448">
              <a:extLst>
                <a:ext uri="{FF2B5EF4-FFF2-40B4-BE49-F238E27FC236}">
                  <a16:creationId xmlns:a16="http://schemas.microsoft.com/office/drawing/2014/main" id="{9EFFDCD6-F7ED-482D-907C-CD48B9B1DD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450" name="Rectangle 17449">
              <a:extLst>
                <a:ext uri="{FF2B5EF4-FFF2-40B4-BE49-F238E27FC236}">
                  <a16:creationId xmlns:a16="http://schemas.microsoft.com/office/drawing/2014/main" id="{D5765067-14FA-421E-B823-BC9850AB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451" name="Picture 17450">
              <a:extLst>
                <a:ext uri="{FF2B5EF4-FFF2-40B4-BE49-F238E27FC236}">
                  <a16:creationId xmlns:a16="http://schemas.microsoft.com/office/drawing/2014/main" id="{105C27D4-E19A-481A-BB00-A276CC012F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452" name="Picture 17451">
              <a:extLst>
                <a:ext uri="{FF2B5EF4-FFF2-40B4-BE49-F238E27FC236}">
                  <a16:creationId xmlns:a16="http://schemas.microsoft.com/office/drawing/2014/main" id="{13A9933D-84D7-4A15-B34D-2D7B08120A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1266" name="Title 1"/>
          <p:cNvSpPr>
            <a:spLocks noGrp="1"/>
          </p:cNvSpPr>
          <p:nvPr>
            <p:ph type="title" idx="4294967295"/>
          </p:nvPr>
        </p:nvSpPr>
        <p:spPr>
          <a:xfrm>
            <a:off x="906338" y="982132"/>
            <a:ext cx="5192710" cy="1774814"/>
          </a:xfrm>
        </p:spPr>
        <p:txBody>
          <a:bodyPr vert="horz" lIns="91440" tIns="45720" rIns="91440" bIns="45720" rtlCol="0" anchor="ctr">
            <a:normAutofit/>
          </a:bodyPr>
          <a:lstStyle/>
          <a:p>
            <a:r>
              <a:rPr lang="en-US" altLang="en-US" u="sng"/>
              <a:t>English Language Arts</a:t>
            </a:r>
          </a:p>
        </p:txBody>
      </p:sp>
      <p:cxnSp>
        <p:nvCxnSpPr>
          <p:cNvPr id="17454" name="Straight Connector 17453">
            <a:extLst>
              <a:ext uri="{FF2B5EF4-FFF2-40B4-BE49-F238E27FC236}">
                <a16:creationId xmlns:a16="http://schemas.microsoft.com/office/drawing/2014/main" id="{34C3C3E8-6B5D-49DA-997A-3582B89C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2" descr="A picture containing clipart, vector graphics&#10;&#10;Description automatically generated">
            <a:extLst>
              <a:ext uri="{FF2B5EF4-FFF2-40B4-BE49-F238E27FC236}">
                <a16:creationId xmlns:a16="http://schemas.microsoft.com/office/drawing/2014/main" id="{72BF0CFE-A534-1443-EBD7-DF168E19965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295401" y="3289523"/>
            <a:ext cx="2216907" cy="2146899"/>
          </a:xfrm>
          <a:prstGeom prst="rect">
            <a:avLst/>
          </a:prstGeom>
          <a:ln w="57150" cmpd="thickThin">
            <a:noFill/>
            <a:miter lim="800000"/>
          </a:ln>
        </p:spPr>
      </p:pic>
      <p:pic>
        <p:nvPicPr>
          <p:cNvPr id="11268" name="Picture 2" descr="C:\Users\Julie\AppData\Local\Microsoft\Windows\Temporary Internet Files\Content.IE5\9QA0NFE0\MCj04404240000[1].wmf"/>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837973" y="3445679"/>
            <a:ext cx="2229372" cy="1834587"/>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ontent Placeholder 2"/>
          <p:cNvSpPr>
            <a:spLocks noGrp="1"/>
          </p:cNvSpPr>
          <p:nvPr>
            <p:ph idx="4294967295"/>
          </p:nvPr>
        </p:nvSpPr>
        <p:spPr>
          <a:xfrm>
            <a:off x="6268753" y="738923"/>
            <a:ext cx="4848987" cy="5343316"/>
          </a:xfrm>
        </p:spPr>
        <p:txBody>
          <a:bodyPr vert="horz" lIns="91440" tIns="45720" rIns="91440" bIns="45720" rtlCol="0" anchor="t">
            <a:noAutofit/>
          </a:bodyPr>
          <a:lstStyle/>
          <a:p>
            <a:pPr>
              <a:lnSpc>
                <a:spcPct val="90000"/>
              </a:lnSpc>
              <a:defRPr/>
            </a:pPr>
            <a:r>
              <a:rPr lang="en-US" altLang="en-US"/>
              <a:t>Textbook:  </a:t>
            </a:r>
            <a:r>
              <a:rPr lang="en-US" altLang="en-US" b="1"/>
              <a:t>Into Reading</a:t>
            </a:r>
            <a:r>
              <a:rPr lang="en-US" altLang="en-US"/>
              <a:t> (Houghton Mifflin Harcourt)</a:t>
            </a:r>
            <a:endParaRPr lang="en-US"/>
          </a:p>
          <a:p>
            <a:pPr>
              <a:lnSpc>
                <a:spcPct val="90000"/>
              </a:lnSpc>
              <a:defRPr/>
            </a:pPr>
            <a:r>
              <a:rPr lang="en-US" altLang="en-US"/>
              <a:t>Access online textbook through Clever  - Ed icon</a:t>
            </a:r>
          </a:p>
          <a:p>
            <a:pPr>
              <a:lnSpc>
                <a:spcPct val="90000"/>
              </a:lnSpc>
              <a:defRPr/>
            </a:pPr>
            <a:r>
              <a:rPr lang="en-US" altLang="en-US"/>
              <a:t>Emphasis on fluency, vocabulary, grammar, and reading  comprehension strategies with a variety of texts</a:t>
            </a:r>
          </a:p>
          <a:p>
            <a:pPr>
              <a:lnSpc>
                <a:spcPct val="90000"/>
              </a:lnSpc>
              <a:defRPr/>
            </a:pPr>
            <a:r>
              <a:rPr lang="en-US" altLang="en-US" b="1"/>
              <a:t>Spelling - </a:t>
            </a:r>
            <a:r>
              <a:rPr lang="en-US" altLang="en-US"/>
              <a:t>weekly</a:t>
            </a:r>
          </a:p>
          <a:p>
            <a:pPr>
              <a:lnSpc>
                <a:spcPct val="90000"/>
              </a:lnSpc>
              <a:defRPr/>
            </a:pPr>
            <a:r>
              <a:rPr lang="en-US" b="1"/>
              <a:t>Writing - </a:t>
            </a:r>
            <a:r>
              <a:rPr lang="en-US"/>
              <a:t>Use of Thinking Maps to write opinion, informative/explanatory and narrative genres</a:t>
            </a:r>
          </a:p>
        </p:txBody>
      </p:sp>
    </p:spTree>
    <p:extLst>
      <p:ext uri="{BB962C8B-B14F-4D97-AF65-F5344CB8AC3E}">
        <p14:creationId xmlns:p14="http://schemas.microsoft.com/office/powerpoint/2010/main" val="343053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295402" y="982132"/>
            <a:ext cx="9601196" cy="1303867"/>
          </a:xfrm>
        </p:spPr>
        <p:txBody>
          <a:bodyPr>
            <a:normAutofit/>
          </a:bodyPr>
          <a:lstStyle/>
          <a:p>
            <a:r>
              <a:rPr lang="en-US" altLang="en-US" u="sng">
                <a:latin typeface="Chalkboard"/>
                <a:ea typeface="ＭＳ Ｐゴシック"/>
              </a:rPr>
              <a:t>Accelerated</a:t>
            </a:r>
            <a:r>
              <a:rPr lang="en-US" altLang="en-US" u="sng">
                <a:ea typeface="ＭＳ Ｐゴシック"/>
              </a:rPr>
              <a:t> </a:t>
            </a:r>
            <a:r>
              <a:rPr lang="en-US" altLang="en-US" u="sng">
                <a:latin typeface="Chalkboard"/>
                <a:ea typeface="ＭＳ Ｐゴシック"/>
              </a:rPr>
              <a:t>Reader (AR)</a:t>
            </a:r>
          </a:p>
        </p:txBody>
      </p:sp>
      <p:sp>
        <p:nvSpPr>
          <p:cNvPr id="18434" name="Content Placeholder 2"/>
          <p:cNvSpPr>
            <a:spLocks noGrp="1"/>
          </p:cNvSpPr>
          <p:nvPr>
            <p:ph idx="1"/>
          </p:nvPr>
        </p:nvSpPr>
        <p:spPr>
          <a:xfrm>
            <a:off x="1295402" y="2556932"/>
            <a:ext cx="6256866" cy="3318936"/>
          </a:xfrm>
        </p:spPr>
        <p:txBody>
          <a:bodyPr vert="horz" lIns="91440" tIns="45720" rIns="91440" bIns="45720" rtlCol="0">
            <a:normAutofit/>
          </a:bodyPr>
          <a:lstStyle/>
          <a:p>
            <a:pPr>
              <a:lnSpc>
                <a:spcPct val="90000"/>
              </a:lnSpc>
              <a:buFont typeface="Wingdings" charset="2"/>
              <a:buChar char="Ø"/>
              <a:defRPr/>
            </a:pPr>
            <a:r>
              <a:rPr lang="en-US" altLang="en-US" sz="2200">
                <a:latin typeface="Century Gothic"/>
                <a:ea typeface="ＭＳ Ｐゴシック"/>
                <a:cs typeface="Calibri"/>
              </a:rPr>
              <a:t>Students STAR test every quarter to receive their reading range and reading goal.</a:t>
            </a:r>
            <a:endParaRPr lang="en-US" sz="2200"/>
          </a:p>
          <a:p>
            <a:pPr>
              <a:lnSpc>
                <a:spcPct val="90000"/>
              </a:lnSpc>
              <a:buFont typeface="Wingdings" charset="2"/>
              <a:buChar char="Ø"/>
              <a:defRPr/>
            </a:pPr>
            <a:endParaRPr lang="en-US" altLang="en-US" sz="2200">
              <a:latin typeface="Century Gothic"/>
              <a:ea typeface="ＭＳ Ｐゴシック"/>
              <a:cs typeface="Calibri"/>
            </a:endParaRPr>
          </a:p>
          <a:p>
            <a:pPr>
              <a:lnSpc>
                <a:spcPct val="90000"/>
              </a:lnSpc>
              <a:buFont typeface="Wingdings" charset="2"/>
              <a:buChar char="Ø"/>
              <a:defRPr/>
            </a:pPr>
            <a:r>
              <a:rPr lang="en-US" altLang="en-US" sz="2200">
                <a:latin typeface="Century Gothic"/>
                <a:ea typeface="ＭＳ Ｐゴシック"/>
                <a:cs typeface="Calibri"/>
              </a:rPr>
              <a:t>Goals are based on 30 minutes of independent reading daily, M - Th.</a:t>
            </a:r>
          </a:p>
          <a:p>
            <a:pPr>
              <a:lnSpc>
                <a:spcPct val="90000"/>
              </a:lnSpc>
              <a:buFont typeface="Wingdings" charset="2"/>
              <a:buChar char="Ø"/>
              <a:defRPr/>
            </a:pPr>
            <a:endParaRPr lang="en-US" altLang="en-US" sz="2200">
              <a:latin typeface="Century Gothic"/>
              <a:ea typeface="ＭＳ Ｐゴシック"/>
              <a:cs typeface="Calibri"/>
            </a:endParaRPr>
          </a:p>
          <a:p>
            <a:pPr>
              <a:lnSpc>
                <a:spcPct val="90000"/>
              </a:lnSpc>
              <a:buFont typeface="Wingdings" charset="2"/>
              <a:buChar char="Ø"/>
              <a:defRPr/>
            </a:pPr>
            <a:r>
              <a:rPr lang="en-US" altLang="en-US" sz="2200">
                <a:latin typeface="Century Gothic"/>
                <a:ea typeface="ＭＳ Ｐゴシック"/>
                <a:cs typeface="Calibri"/>
              </a:rPr>
              <a:t>Students are acknowledged for reading achievement.  </a:t>
            </a:r>
            <a:endParaRPr lang="en-US" altLang="en-US" sz="2200">
              <a:latin typeface="Century Gothic"/>
              <a:ea typeface="ＭＳ Ｐゴシック" charset="-128"/>
              <a:cs typeface="Calibri" panose="020F0502020204030204" pitchFamily="34" charset="0"/>
            </a:endParaRPr>
          </a:p>
          <a:p>
            <a:pPr marL="0" indent="0">
              <a:lnSpc>
                <a:spcPct val="90000"/>
              </a:lnSpc>
              <a:buNone/>
              <a:defRPr/>
            </a:pPr>
            <a:endParaRPr lang="en-US" altLang="en-US" sz="2200">
              <a:ea typeface="ＭＳ Ｐゴシック" charset="-128"/>
            </a:endParaRPr>
          </a:p>
          <a:p>
            <a:pPr>
              <a:lnSpc>
                <a:spcPct val="90000"/>
              </a:lnSpc>
              <a:defRPr/>
            </a:pPr>
            <a:endParaRPr lang="en-US" altLang="en-US" sz="2200">
              <a:latin typeface="Calibri" panose="020F0502020204030204" pitchFamily="34" charset="0"/>
              <a:ea typeface="ＭＳ Ｐゴシック" panose="020B0600070205080204" pitchFamily="34" charset="-128"/>
              <a:cs typeface="Calibri" panose="020F0502020204030204" pitchFamily="34" charset="0"/>
            </a:endParaRPr>
          </a:p>
          <a:p>
            <a:pPr>
              <a:lnSpc>
                <a:spcPct val="90000"/>
              </a:lnSpc>
              <a:defRPr/>
            </a:pPr>
            <a:endParaRPr lang="en-US" altLang="en-US" sz="2200">
              <a:latin typeface="Calibri" panose="020F0502020204030204" pitchFamily="34" charset="0"/>
              <a:ea typeface="ＭＳ Ｐゴシック" charset="-128"/>
              <a:cs typeface="Calibri" panose="020F0502020204030204" pitchFamily="34" charset="0"/>
            </a:endParaRPr>
          </a:p>
          <a:p>
            <a:pPr>
              <a:lnSpc>
                <a:spcPct val="90000"/>
              </a:lnSpc>
              <a:buFont typeface="Wingdings 2" charset="2"/>
              <a:buChar char=""/>
              <a:defRPr/>
            </a:pPr>
            <a:endParaRPr lang="en-US" altLang="en-US" sz="2200">
              <a:ea typeface="ＭＳ Ｐゴシック" charset="-128"/>
            </a:endParaRPr>
          </a:p>
        </p:txBody>
      </p:sp>
      <p:pic>
        <p:nvPicPr>
          <p:cNvPr id="13316" name="Picture 6" descr="mage result for award"/>
          <p:cNvPicPr>
            <a:picLocks noChangeAspect="1" noChangeArrowheads="1"/>
          </p:cNvPicPr>
          <p:nvPr/>
        </p:nvPicPr>
        <p:blipFill rotWithShape="1">
          <a:blip r:embed="rId3">
            <a:extLst>
              <a:ext uri="{28A0092B-C50C-407E-A947-70E740481C1C}">
                <a14:useLocalDpi xmlns:a14="http://schemas.microsoft.com/office/drawing/2010/main" val="0"/>
              </a:ext>
            </a:extLst>
          </a:blip>
          <a:srcRect l="515" r="3440"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95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7A9596B9F4334E90FD1055CAAD266E" ma:contentTypeVersion="12" ma:contentTypeDescription="Create a new document." ma:contentTypeScope="" ma:versionID="126a7885f380e1182f8e9480b7e892e6">
  <xsd:schema xmlns:xsd="http://www.w3.org/2001/XMLSchema" xmlns:xs="http://www.w3.org/2001/XMLSchema" xmlns:p="http://schemas.microsoft.com/office/2006/metadata/properties" xmlns:ns3="a315480c-c300-4866-b02b-14f7333200b9" xmlns:ns4="db580473-a3f8-47e9-aa20-0a927044ca80" targetNamespace="http://schemas.microsoft.com/office/2006/metadata/properties" ma:root="true" ma:fieldsID="5d391d0e9985e0658dea18d7c1455c6f" ns3:_="" ns4:_="">
    <xsd:import namespace="a315480c-c300-4866-b02b-14f7333200b9"/>
    <xsd:import namespace="db580473-a3f8-47e9-aa20-0a927044ca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15480c-c300-4866-b02b-14f7333200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580473-a3f8-47e9-aa20-0a927044ca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3FB96-3B65-4232-9BCC-D0504930CB10}">
  <ds:schemaRefs>
    <ds:schemaRef ds:uri="a315480c-c300-4866-b02b-14f7333200b9"/>
    <ds:schemaRef ds:uri="db580473-a3f8-47e9-aa20-0a927044c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5F4805-96ED-4B7C-B9C3-95A82C079C52}">
  <ds:schemaRefs>
    <ds:schemaRef ds:uri="http://schemas.microsoft.com/sharepoint/v3/contenttype/forms"/>
  </ds:schemaRefs>
</ds:datastoreItem>
</file>

<file path=customXml/itemProps3.xml><?xml version="1.0" encoding="utf-8"?>
<ds:datastoreItem xmlns:ds="http://schemas.openxmlformats.org/officeDocument/2006/customXml" ds:itemID="{227F71A9-4721-4477-9F99-40DB1A5B74E5}">
  <ds:schemaRefs>
    <ds:schemaRef ds:uri="a315480c-c300-4866-b02b-14f7333200b9"/>
    <ds:schemaRef ds:uri="db580473-a3f8-47e9-aa20-0a927044c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 Fifth Grade Curriculum Night</vt:lpstr>
      <vt:lpstr>Classic Teachers</vt:lpstr>
      <vt:lpstr>Student Expectations</vt:lpstr>
      <vt:lpstr>Online Access</vt:lpstr>
      <vt:lpstr>Infinite Campus Login</vt:lpstr>
      <vt:lpstr>Curriculum</vt:lpstr>
      <vt:lpstr>PowerPoint Presentation</vt:lpstr>
      <vt:lpstr>English Language Arts</vt:lpstr>
      <vt:lpstr>Accelerated Reader (AR)</vt:lpstr>
      <vt:lpstr>Math – McGraw Hill Textbook</vt:lpstr>
      <vt:lpstr>Social Studies</vt:lpstr>
      <vt:lpstr>Science</vt:lpstr>
      <vt:lpstr>PowerPoint Presentation</vt:lpstr>
      <vt:lpstr> Students will be responsible to record classwork and homework in their agenda daily.  CUSD advises that 5th graders should have approximately 50 minutes of homework a night (Monday – Thursday) </vt:lpstr>
      <vt:lpstr>Grading Guidelines </vt:lpstr>
      <vt:lpstr>Healthy Students are Better Students</vt:lpstr>
      <vt:lpstr>PowerPoint Presentation</vt:lpstr>
      <vt:lpstr>PowerPoint Presentation</vt:lpstr>
      <vt:lpstr>PowerPoint Presentation</vt:lpstr>
      <vt:lpstr>PowerPoint Presentation</vt:lpstr>
      <vt:lpstr>PowerPoint Presentation</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dc:title>
  <dc:creator>Kross, Julie</dc:creator>
  <cp:revision>9</cp:revision>
  <dcterms:created xsi:type="dcterms:W3CDTF">2019-07-30T23:51:23Z</dcterms:created>
  <dcterms:modified xsi:type="dcterms:W3CDTF">2023-07-16T22:17:03Z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0x010100C37A9596B9F4334E90FD1055CAAD266E</vt:lpwstr>
  </property>
</Properties>
</file>